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5"/>
  </p:notesMasterIdLst>
  <p:sldIdLst>
    <p:sldId id="256" r:id="rId2"/>
    <p:sldId id="355" r:id="rId3"/>
    <p:sldId id="356" r:id="rId4"/>
    <p:sldId id="368" r:id="rId5"/>
    <p:sldId id="365" r:id="rId6"/>
    <p:sldId id="366" r:id="rId7"/>
    <p:sldId id="367" r:id="rId8"/>
    <p:sldId id="385" r:id="rId9"/>
    <p:sldId id="386" r:id="rId10"/>
    <p:sldId id="389" r:id="rId11"/>
    <p:sldId id="371" r:id="rId12"/>
    <p:sldId id="387" r:id="rId13"/>
    <p:sldId id="372" r:id="rId14"/>
    <p:sldId id="373" r:id="rId15"/>
    <p:sldId id="374" r:id="rId16"/>
    <p:sldId id="375" r:id="rId17"/>
    <p:sldId id="377" r:id="rId18"/>
    <p:sldId id="378" r:id="rId19"/>
    <p:sldId id="379" r:id="rId20"/>
    <p:sldId id="380" r:id="rId21"/>
    <p:sldId id="381" r:id="rId22"/>
    <p:sldId id="358" r:id="rId23"/>
    <p:sldId id="388" r:id="rId24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222"/>
    <a:srgbClr val="2A2A70"/>
    <a:srgbClr val="CC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8" autoAdjust="0"/>
    <p:restoredTop sz="94707" autoAdjust="0"/>
  </p:normalViewPr>
  <p:slideViewPr>
    <p:cSldViewPr>
      <p:cViewPr>
        <p:scale>
          <a:sx n="77" d="100"/>
          <a:sy n="77" d="100"/>
        </p:scale>
        <p:origin x="-930" y="-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97BE0A-5788-4D36-8E6C-9E7C188C7E4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94449F-D40B-412B-93ED-A20F067CCBDA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Федеральный уровень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E321A9B-9250-4060-A1F3-505D26AA5423}" type="parTrans" cxnId="{67A44EBF-ED49-4C37-AF6B-DD2A9C195A60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6A4BBC16-65A2-453B-AAA6-AE35DFD7F2FC}" type="sibTrans" cxnId="{67A44EBF-ED49-4C37-AF6B-DD2A9C195A60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93D6B4F-E9E3-45C3-B899-A06700E49F2C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Порядок проведения ОГЭ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ABD43D1-D984-4E12-8BBE-B5E3550E530E}" type="parTrans" cxnId="{8B41E33E-8833-4E7B-BFA5-8FE292C9B166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8775394-DDE9-490D-8E7E-BE451386E86A}" type="sibTrans" cxnId="{8B41E33E-8833-4E7B-BFA5-8FE292C9B166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839FE83D-A05D-4B15-BA25-CAC06B949168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Порядок аккредитации общественных наблюдателей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5A19911-AE0E-4F9C-867F-BCCD14535465}" type="parTrans" cxnId="{3E431939-4574-45BC-9324-DC7A4341504E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E7E4E6C-D3C3-4C98-8D58-6B605F7E4699}" type="sibTrans" cxnId="{3E431939-4574-45BC-9324-DC7A4341504E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F65D6B0-6369-4C01-9B76-7B75CFC4877A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Региональный уровень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04E6AB8-3063-41B8-AC40-EBBA0DC4C219}" type="parTrans" cxnId="{1CBF078D-95DC-42EC-B2A9-5167E7A11EF1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A6F16A15-ACF3-4747-BDC8-73A4091DAE19}" type="sibTrans" cxnId="{1CBF078D-95DC-42EC-B2A9-5167E7A11EF1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7C50351-6280-4194-AA44-0BB03EA28EF0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Проведение ОГЭ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C7F2992-B1B8-4D44-A14D-DD1C74158E29}" type="parTrans" cxnId="{1CF24059-D8F1-4AEF-BB85-B6EF13F3EF9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7A283D27-6609-4E88-9DE6-349B4970A893}" type="sibTrans" cxnId="{1CF24059-D8F1-4AEF-BB85-B6EF13F3EF9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A761F17-8F48-4808-ABCB-7FB8592937EF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Организация и работа ГЭК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C51AAA6-E8C4-4885-8435-68A43748C4C7}" type="parTrans" cxnId="{7B83C42A-FF07-482C-B90B-D6694ED5015B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8BBA0FC-283B-4421-859C-E76B395B3C63}" type="sibTrans" cxnId="{7B83C42A-FF07-482C-B90B-D6694ED5015B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0581D4D3-03CC-4574-9DAF-3BC227BBFDA2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Муниципальный уровень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E2C7544-9FB7-489C-B5A1-203FF1961A51}" type="parTrans" cxnId="{4FC776AD-9CB9-45F8-907A-67E4E69E9ABF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A202C3E-934F-4800-BEED-13783DA433F0}" type="sibTrans" cxnId="{4FC776AD-9CB9-45F8-907A-67E4E69E9ABF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C6E26DE2-DD85-4347-9948-4EC7BD122555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Методические рекомендации по проведению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94EB3C0-C474-4671-9A56-A215F55C010C}" type="parTrans" cxnId="{826D6835-0754-49CD-ACEB-48026F8E6DDD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69F11A8-4EAE-46C2-BA63-2D8C1C717E7D}" type="sibTrans" cxnId="{826D6835-0754-49CD-ACEB-48026F8E6DDD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F156CC8-0836-4E6B-B7B4-33F037A648A6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Защита персональных данных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37F5742-3A73-43E8-A40F-5CB9C4D6D4D5}" type="parTrans" cxnId="{8DF7C02F-B489-4FDF-BA0E-36C1753316E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3142186-3F94-40B4-98CA-957776172B54}" type="sibTrans" cxnId="{8DF7C02F-B489-4FDF-BA0E-36C1753316E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F46A7FB-B231-424C-A92E-7E50D59783B4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Организационно-технологическое сопровождение ОГЭ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3031AB9-4AF9-4E47-841B-E915C2A89195}" type="parTrans" cxnId="{8E67396A-07EF-449C-9D33-27057D07D84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76493FB2-8887-48AD-8FD5-E13BDEB3F175}" type="sibTrans" cxnId="{8E67396A-07EF-449C-9D33-27057D07D84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BAEFA0B9-0EEF-46D3-8ED3-8C5B9FFFF360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Информирование граждан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0BD5D6E-9CD7-4541-9EDB-B083CBD9C09B}" type="parTrans" cxnId="{C4815B41-1042-4659-BD24-621D59938940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1E894A2-5B41-4292-8789-0C79A2146715}" type="sibTrans" cxnId="{C4815B41-1042-4659-BD24-621D59938940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A53323F-4CEE-42E4-BAA7-62DCE2B11D85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Организация и работа конфликтной комиссии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F1D979C-1380-4531-87B9-23490AC701CD}" type="parTrans" cxnId="{7B33C352-1694-43B7-A15E-C6D21A3989E0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48CBFBE0-B342-45DE-9610-86355DF12166}" type="sibTrans" cxnId="{7B33C352-1694-43B7-A15E-C6D21A3989E0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6FA77EAF-17B1-4545-A189-D01C710E6B8E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Организация и работа предметных комиссий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C831160-436F-4A77-AE20-303E3FC1EB6C}" type="parTrans" cxnId="{70B35B10-3239-44A9-8A7E-B7472B20881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40E15200-002E-46CD-86C6-CC8BD9262EC4}" type="sibTrans" cxnId="{70B35B10-3239-44A9-8A7E-B7472B20881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3E9E375-2758-4AEA-91E3-381E5DF65418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Обработка экзаменационных материалов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19FF07F-C36F-42C5-A60A-DBA40D71F6E9}" type="parTrans" cxnId="{7487006F-9B2D-4BFE-99EF-F9BCDBC51E4E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8F43BB6-E0D3-454E-9238-793C8D819C03}" type="sibTrans" cxnId="{7487006F-9B2D-4BFE-99EF-F9BCDBC51E4E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88FC280-B8BA-49F6-A384-E1650E7E14DB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Ознакомление учащихся с результатами экзамена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7878D7E-2519-48D0-AC65-1CEE7CB6D82C}" type="parTrans" cxnId="{457B3FFB-0BF4-4A20-95D9-E082C130603B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C109AF6-7386-4853-829A-B5F790D821EF}" type="sibTrans" cxnId="{457B3FFB-0BF4-4A20-95D9-E082C130603B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64CDC0EA-8A21-4DB4-A073-92174FA6B662}" type="pres">
      <dgm:prSet presAssocID="{5697BE0A-5788-4D36-8E6C-9E7C188C7E4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FB4AFD6-96C5-4FF4-9234-57FA1961B9F7}" type="pres">
      <dgm:prSet presAssocID="{5494449F-D40B-412B-93ED-A20F067CCBDA}" presName="root" presStyleCnt="0"/>
      <dgm:spPr/>
    </dgm:pt>
    <dgm:pt modelId="{37705FA1-4DF6-4A1E-8349-0E57BBA7BD68}" type="pres">
      <dgm:prSet presAssocID="{5494449F-D40B-412B-93ED-A20F067CCBDA}" presName="rootComposite" presStyleCnt="0"/>
      <dgm:spPr/>
    </dgm:pt>
    <dgm:pt modelId="{4A8104EA-E706-4C99-AF04-4B4209CB6EC2}" type="pres">
      <dgm:prSet presAssocID="{5494449F-D40B-412B-93ED-A20F067CCBDA}" presName="rootText" presStyleLbl="node1" presStyleIdx="0" presStyleCnt="3" custScaleX="209363"/>
      <dgm:spPr/>
      <dgm:t>
        <a:bodyPr/>
        <a:lstStyle/>
        <a:p>
          <a:endParaRPr lang="ru-RU"/>
        </a:p>
      </dgm:t>
    </dgm:pt>
    <dgm:pt modelId="{CFC67158-9016-4C73-9988-AB7EF041AABD}" type="pres">
      <dgm:prSet presAssocID="{5494449F-D40B-412B-93ED-A20F067CCBDA}" presName="rootConnector" presStyleLbl="node1" presStyleIdx="0" presStyleCnt="3"/>
      <dgm:spPr/>
      <dgm:t>
        <a:bodyPr/>
        <a:lstStyle/>
        <a:p>
          <a:endParaRPr lang="ru-RU"/>
        </a:p>
      </dgm:t>
    </dgm:pt>
    <dgm:pt modelId="{5BCA3605-2128-43C2-B52C-A02E155DC8F8}" type="pres">
      <dgm:prSet presAssocID="{5494449F-D40B-412B-93ED-A20F067CCBDA}" presName="childShape" presStyleCnt="0"/>
      <dgm:spPr/>
    </dgm:pt>
    <dgm:pt modelId="{164BC511-E8B5-4071-BDED-6123E4379162}" type="pres">
      <dgm:prSet presAssocID="{9ABD43D1-D984-4E12-8BBE-B5E3550E530E}" presName="Name13" presStyleLbl="parChTrans1D2" presStyleIdx="0" presStyleCnt="12"/>
      <dgm:spPr/>
      <dgm:t>
        <a:bodyPr/>
        <a:lstStyle/>
        <a:p>
          <a:endParaRPr lang="ru-RU"/>
        </a:p>
      </dgm:t>
    </dgm:pt>
    <dgm:pt modelId="{E3A48E91-C4A0-4AEA-9D2C-54850DC83190}" type="pres">
      <dgm:prSet presAssocID="{293D6B4F-E9E3-45C3-B899-A06700E49F2C}" presName="childText" presStyleLbl="bgAcc1" presStyleIdx="0" presStyleCnt="12" custScaleX="3034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1293F-A657-439E-92A9-4435C24B2DCA}" type="pres">
      <dgm:prSet presAssocID="{45A19911-AE0E-4F9C-867F-BCCD14535465}" presName="Name13" presStyleLbl="parChTrans1D2" presStyleIdx="1" presStyleCnt="12"/>
      <dgm:spPr/>
      <dgm:t>
        <a:bodyPr/>
        <a:lstStyle/>
        <a:p>
          <a:endParaRPr lang="ru-RU"/>
        </a:p>
      </dgm:t>
    </dgm:pt>
    <dgm:pt modelId="{6F04A4B7-AD71-492A-8EE9-2670B60D2851}" type="pres">
      <dgm:prSet presAssocID="{839FE83D-A05D-4B15-BA25-CAC06B949168}" presName="childText" presStyleLbl="bgAcc1" presStyleIdx="1" presStyleCnt="12" custScaleX="312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03F58-EB1D-48ED-8812-63C1315BC8B4}" type="pres">
      <dgm:prSet presAssocID="{594EB3C0-C474-4671-9A56-A215F55C010C}" presName="Name13" presStyleLbl="parChTrans1D2" presStyleIdx="2" presStyleCnt="12"/>
      <dgm:spPr/>
      <dgm:t>
        <a:bodyPr/>
        <a:lstStyle/>
        <a:p>
          <a:endParaRPr lang="ru-RU"/>
        </a:p>
      </dgm:t>
    </dgm:pt>
    <dgm:pt modelId="{29FBC094-5998-4821-81E6-A2A516BD3F63}" type="pres">
      <dgm:prSet presAssocID="{C6E26DE2-DD85-4347-9948-4EC7BD122555}" presName="childText" presStyleLbl="bgAcc1" presStyleIdx="2" presStyleCnt="12" custScaleX="312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FA8E55-E56C-4300-83C8-F46BE0065E7F}" type="pres">
      <dgm:prSet presAssocID="{537F5742-3A73-43E8-A40F-5CB9C4D6D4D5}" presName="Name13" presStyleLbl="parChTrans1D2" presStyleIdx="3" presStyleCnt="12"/>
      <dgm:spPr/>
      <dgm:t>
        <a:bodyPr/>
        <a:lstStyle/>
        <a:p>
          <a:endParaRPr lang="ru-RU"/>
        </a:p>
      </dgm:t>
    </dgm:pt>
    <dgm:pt modelId="{06A013FF-B1D4-4DD4-804D-20E70B778112}" type="pres">
      <dgm:prSet presAssocID="{EF156CC8-0836-4E6B-B7B4-33F037A648A6}" presName="childText" presStyleLbl="bgAcc1" presStyleIdx="3" presStyleCnt="12" custScaleX="312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AF80BB-3A10-49FB-8272-B5209A9E2011}" type="pres">
      <dgm:prSet presAssocID="{3F65D6B0-6369-4C01-9B76-7B75CFC4877A}" presName="root" presStyleCnt="0"/>
      <dgm:spPr/>
    </dgm:pt>
    <dgm:pt modelId="{123B1C5D-3ADD-4C46-810A-E59951D9F987}" type="pres">
      <dgm:prSet presAssocID="{3F65D6B0-6369-4C01-9B76-7B75CFC4877A}" presName="rootComposite" presStyleCnt="0"/>
      <dgm:spPr/>
    </dgm:pt>
    <dgm:pt modelId="{B501B42A-A887-4E92-A05B-6B7E308B0B9E}" type="pres">
      <dgm:prSet presAssocID="{3F65D6B0-6369-4C01-9B76-7B75CFC4877A}" presName="rootText" presStyleLbl="node1" presStyleIdx="1" presStyleCnt="3" custScaleX="195615"/>
      <dgm:spPr/>
      <dgm:t>
        <a:bodyPr/>
        <a:lstStyle/>
        <a:p>
          <a:endParaRPr lang="ru-RU"/>
        </a:p>
      </dgm:t>
    </dgm:pt>
    <dgm:pt modelId="{7088BCD7-93C7-49DD-9D0D-0649F43C505F}" type="pres">
      <dgm:prSet presAssocID="{3F65D6B0-6369-4C01-9B76-7B75CFC4877A}" presName="rootConnector" presStyleLbl="node1" presStyleIdx="1" presStyleCnt="3"/>
      <dgm:spPr/>
      <dgm:t>
        <a:bodyPr/>
        <a:lstStyle/>
        <a:p>
          <a:endParaRPr lang="ru-RU"/>
        </a:p>
      </dgm:t>
    </dgm:pt>
    <dgm:pt modelId="{3FC4BE8B-9927-4F9F-B757-93AF8F9C092D}" type="pres">
      <dgm:prSet presAssocID="{3F65D6B0-6369-4C01-9B76-7B75CFC4877A}" presName="childShape" presStyleCnt="0"/>
      <dgm:spPr/>
    </dgm:pt>
    <dgm:pt modelId="{9F5C58E8-08A8-4B0B-8187-BC8888E39FA5}" type="pres">
      <dgm:prSet presAssocID="{7C7F2992-B1B8-4D44-A14D-DD1C74158E29}" presName="Name13" presStyleLbl="parChTrans1D2" presStyleIdx="4" presStyleCnt="12"/>
      <dgm:spPr/>
      <dgm:t>
        <a:bodyPr/>
        <a:lstStyle/>
        <a:p>
          <a:endParaRPr lang="ru-RU"/>
        </a:p>
      </dgm:t>
    </dgm:pt>
    <dgm:pt modelId="{155C9CAC-4357-4CEC-A0AF-72562A15782E}" type="pres">
      <dgm:prSet presAssocID="{57C50351-6280-4194-AA44-0BB03EA28EF0}" presName="childText" presStyleLbl="bgAcc1" presStyleIdx="4" presStyleCnt="12" custScaleX="2279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7DB392-67E2-41F8-9591-FBFB324E5FB6}" type="pres">
      <dgm:prSet presAssocID="{7C51AAA6-E8C4-4885-8435-68A43748C4C7}" presName="Name13" presStyleLbl="parChTrans1D2" presStyleIdx="5" presStyleCnt="12"/>
      <dgm:spPr/>
      <dgm:t>
        <a:bodyPr/>
        <a:lstStyle/>
        <a:p>
          <a:endParaRPr lang="ru-RU"/>
        </a:p>
      </dgm:t>
    </dgm:pt>
    <dgm:pt modelId="{172E5109-E679-4EE8-9265-A285CF52EAB3}" type="pres">
      <dgm:prSet presAssocID="{EA761F17-8F48-4808-ABCB-7FB8592937EF}" presName="childText" presStyleLbl="bgAcc1" presStyleIdx="5" presStyleCnt="12" custScaleX="227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733963-2C73-46B1-8659-3FB53AE7BE23}" type="pres">
      <dgm:prSet presAssocID="{EF1D979C-1380-4531-87B9-23490AC701CD}" presName="Name13" presStyleLbl="parChTrans1D2" presStyleIdx="6" presStyleCnt="12"/>
      <dgm:spPr/>
      <dgm:t>
        <a:bodyPr/>
        <a:lstStyle/>
        <a:p>
          <a:endParaRPr lang="ru-RU"/>
        </a:p>
      </dgm:t>
    </dgm:pt>
    <dgm:pt modelId="{445907F5-CEB5-453B-BE79-15ECFED00EFE}" type="pres">
      <dgm:prSet presAssocID="{3A53323F-4CEE-42E4-BAA7-62DCE2B11D85}" presName="childText" presStyleLbl="bgAcc1" presStyleIdx="6" presStyleCnt="12" custScaleX="244260" custScaleY="151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E404F-71C5-458D-9736-756D1358DBB4}" type="pres">
      <dgm:prSet presAssocID="{7C831160-436F-4A77-AE20-303E3FC1EB6C}" presName="Name13" presStyleLbl="parChTrans1D2" presStyleIdx="7" presStyleCnt="12"/>
      <dgm:spPr/>
      <dgm:t>
        <a:bodyPr/>
        <a:lstStyle/>
        <a:p>
          <a:endParaRPr lang="ru-RU"/>
        </a:p>
      </dgm:t>
    </dgm:pt>
    <dgm:pt modelId="{9D50C1B9-D0B5-4C23-921B-38D7A64B00C4}" type="pres">
      <dgm:prSet presAssocID="{6FA77EAF-17B1-4545-A189-D01C710E6B8E}" presName="childText" presStyleLbl="bgAcc1" presStyleIdx="7" presStyleCnt="12" custScaleX="243552" custScaleY="135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B56089-8120-4DF8-A60C-34514939AB83}" type="pres">
      <dgm:prSet presAssocID="{219FF07F-C36F-42C5-A60A-DBA40D71F6E9}" presName="Name13" presStyleLbl="parChTrans1D2" presStyleIdx="8" presStyleCnt="12"/>
      <dgm:spPr/>
      <dgm:t>
        <a:bodyPr/>
        <a:lstStyle/>
        <a:p>
          <a:endParaRPr lang="ru-RU"/>
        </a:p>
      </dgm:t>
    </dgm:pt>
    <dgm:pt modelId="{09282611-CB01-48B5-965B-696F6D1DEF4C}" type="pres">
      <dgm:prSet presAssocID="{53E9E375-2758-4AEA-91E3-381E5DF65418}" presName="childText" presStyleLbl="bgAcc1" presStyleIdx="8" presStyleCnt="12" custScaleX="247889" custScaleY="144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A6A76-BA84-430A-80CF-CDA6356B87B8}" type="pres">
      <dgm:prSet presAssocID="{0581D4D3-03CC-4574-9DAF-3BC227BBFDA2}" presName="root" presStyleCnt="0"/>
      <dgm:spPr/>
    </dgm:pt>
    <dgm:pt modelId="{AEE875E2-2411-40D8-8E6D-5BD363E6BA8E}" type="pres">
      <dgm:prSet presAssocID="{0581D4D3-03CC-4574-9DAF-3BC227BBFDA2}" presName="rootComposite" presStyleCnt="0"/>
      <dgm:spPr/>
    </dgm:pt>
    <dgm:pt modelId="{209AAD2A-BD34-484E-9AB3-B62A188A5032}" type="pres">
      <dgm:prSet presAssocID="{0581D4D3-03CC-4574-9DAF-3BC227BBFDA2}" presName="rootText" presStyleLbl="node1" presStyleIdx="2" presStyleCnt="3" custScaleX="246633"/>
      <dgm:spPr/>
      <dgm:t>
        <a:bodyPr/>
        <a:lstStyle/>
        <a:p>
          <a:endParaRPr lang="ru-RU"/>
        </a:p>
      </dgm:t>
    </dgm:pt>
    <dgm:pt modelId="{63E17E20-DFD7-41CE-A22F-F7F3E1900F23}" type="pres">
      <dgm:prSet presAssocID="{0581D4D3-03CC-4574-9DAF-3BC227BBFDA2}" presName="rootConnector" presStyleLbl="node1" presStyleIdx="2" presStyleCnt="3"/>
      <dgm:spPr/>
      <dgm:t>
        <a:bodyPr/>
        <a:lstStyle/>
        <a:p>
          <a:endParaRPr lang="ru-RU"/>
        </a:p>
      </dgm:t>
    </dgm:pt>
    <dgm:pt modelId="{155EB3D0-007B-4E37-B7F4-D5A8AD2DB619}" type="pres">
      <dgm:prSet presAssocID="{0581D4D3-03CC-4574-9DAF-3BC227BBFDA2}" presName="childShape" presStyleCnt="0"/>
      <dgm:spPr/>
    </dgm:pt>
    <dgm:pt modelId="{FE2F83C5-A510-4145-A319-54DB88D3A991}" type="pres">
      <dgm:prSet presAssocID="{F3031AB9-4AF9-4E47-841B-E915C2A89195}" presName="Name13" presStyleLbl="parChTrans1D2" presStyleIdx="9" presStyleCnt="12"/>
      <dgm:spPr/>
      <dgm:t>
        <a:bodyPr/>
        <a:lstStyle/>
        <a:p>
          <a:endParaRPr lang="ru-RU"/>
        </a:p>
      </dgm:t>
    </dgm:pt>
    <dgm:pt modelId="{6383EF52-FB3C-4CD5-9290-6074FA9B06C1}" type="pres">
      <dgm:prSet presAssocID="{5F46A7FB-B231-424C-A92E-7E50D59783B4}" presName="childText" presStyleLbl="bgAcc1" presStyleIdx="9" presStyleCnt="12" custScaleX="369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F3DAC2-619C-4CF5-8ACD-02AAC9AA37C6}" type="pres">
      <dgm:prSet presAssocID="{80BD5D6E-9CD7-4541-9EDB-B083CBD9C09B}" presName="Name13" presStyleLbl="parChTrans1D2" presStyleIdx="10" presStyleCnt="12"/>
      <dgm:spPr/>
      <dgm:t>
        <a:bodyPr/>
        <a:lstStyle/>
        <a:p>
          <a:endParaRPr lang="ru-RU"/>
        </a:p>
      </dgm:t>
    </dgm:pt>
    <dgm:pt modelId="{BD49D8E8-55B4-4066-9FB2-AF33F11EC562}" type="pres">
      <dgm:prSet presAssocID="{BAEFA0B9-0EEF-46D3-8ED3-8C5B9FFFF360}" presName="childText" presStyleLbl="bgAcc1" presStyleIdx="10" presStyleCnt="12" custScaleX="358922" custLinFactNeighborX="3524" custLinFactNeighborY="-98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A41E79-3881-47CE-98F1-E35671D700B1}" type="pres">
      <dgm:prSet presAssocID="{F7878D7E-2519-48D0-AC65-1CEE7CB6D82C}" presName="Name13" presStyleLbl="parChTrans1D2" presStyleIdx="11" presStyleCnt="12"/>
      <dgm:spPr/>
      <dgm:t>
        <a:bodyPr/>
        <a:lstStyle/>
        <a:p>
          <a:endParaRPr lang="ru-RU"/>
        </a:p>
      </dgm:t>
    </dgm:pt>
    <dgm:pt modelId="{717ED309-B5DD-48EA-9C6C-116374EC6821}" type="pres">
      <dgm:prSet presAssocID="{288FC280-B8BA-49F6-A384-E1650E7E14DB}" presName="childText" presStyleLbl="bgAcc1" presStyleIdx="11" presStyleCnt="12" custScaleX="373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FE4C18-4B43-4DA3-B51A-FA39E7D0CFA4}" type="presOf" srcId="{F3031AB9-4AF9-4E47-841B-E915C2A89195}" destId="{FE2F83C5-A510-4145-A319-54DB88D3A991}" srcOrd="0" destOrd="0" presId="urn:microsoft.com/office/officeart/2005/8/layout/hierarchy3"/>
    <dgm:cxn modelId="{38A344FE-E3C8-41F3-B91E-43A63567BF65}" type="presOf" srcId="{7C7F2992-B1B8-4D44-A14D-DD1C74158E29}" destId="{9F5C58E8-08A8-4B0B-8187-BC8888E39FA5}" srcOrd="0" destOrd="0" presId="urn:microsoft.com/office/officeart/2005/8/layout/hierarchy3"/>
    <dgm:cxn modelId="{340CB88C-5845-43D3-B80D-27AB3DFF95CA}" type="presOf" srcId="{9ABD43D1-D984-4E12-8BBE-B5E3550E530E}" destId="{164BC511-E8B5-4071-BDED-6123E4379162}" srcOrd="0" destOrd="0" presId="urn:microsoft.com/office/officeart/2005/8/layout/hierarchy3"/>
    <dgm:cxn modelId="{3E431939-4574-45BC-9324-DC7A4341504E}" srcId="{5494449F-D40B-412B-93ED-A20F067CCBDA}" destId="{839FE83D-A05D-4B15-BA25-CAC06B949168}" srcOrd="1" destOrd="0" parTransId="{45A19911-AE0E-4F9C-867F-BCCD14535465}" sibTransId="{DE7E4E6C-D3C3-4C98-8D58-6B605F7E4699}"/>
    <dgm:cxn modelId="{9EDE68FD-EF50-4B78-8BE4-6FC307766C9F}" type="presOf" srcId="{F7878D7E-2519-48D0-AC65-1CEE7CB6D82C}" destId="{ABA41E79-3881-47CE-98F1-E35671D700B1}" srcOrd="0" destOrd="0" presId="urn:microsoft.com/office/officeart/2005/8/layout/hierarchy3"/>
    <dgm:cxn modelId="{411FB2F1-F25F-4ACD-BA01-78AC0C037E4F}" type="presOf" srcId="{3A53323F-4CEE-42E4-BAA7-62DCE2B11D85}" destId="{445907F5-CEB5-453B-BE79-15ECFED00EFE}" srcOrd="0" destOrd="0" presId="urn:microsoft.com/office/officeart/2005/8/layout/hierarchy3"/>
    <dgm:cxn modelId="{8DF7C02F-B489-4FDF-BA0E-36C1753316E3}" srcId="{5494449F-D40B-412B-93ED-A20F067CCBDA}" destId="{EF156CC8-0836-4E6B-B7B4-33F037A648A6}" srcOrd="3" destOrd="0" parTransId="{537F5742-3A73-43E8-A40F-5CB9C4D6D4D5}" sibTransId="{23142186-3F94-40B4-98CA-957776172B54}"/>
    <dgm:cxn modelId="{C201951A-2F9E-4D00-8C8A-AE017BCE988F}" type="presOf" srcId="{537F5742-3A73-43E8-A40F-5CB9C4D6D4D5}" destId="{C1FA8E55-E56C-4300-83C8-F46BE0065E7F}" srcOrd="0" destOrd="0" presId="urn:microsoft.com/office/officeart/2005/8/layout/hierarchy3"/>
    <dgm:cxn modelId="{BBDD3DCD-8183-4BA4-952C-6A0CFF37F15F}" type="presOf" srcId="{5494449F-D40B-412B-93ED-A20F067CCBDA}" destId="{4A8104EA-E706-4C99-AF04-4B4209CB6EC2}" srcOrd="0" destOrd="0" presId="urn:microsoft.com/office/officeart/2005/8/layout/hierarchy3"/>
    <dgm:cxn modelId="{8B41E33E-8833-4E7B-BFA5-8FE292C9B166}" srcId="{5494449F-D40B-412B-93ED-A20F067CCBDA}" destId="{293D6B4F-E9E3-45C3-B899-A06700E49F2C}" srcOrd="0" destOrd="0" parTransId="{9ABD43D1-D984-4E12-8BBE-B5E3550E530E}" sibTransId="{58775394-DDE9-490D-8E7E-BE451386E86A}"/>
    <dgm:cxn modelId="{85819A04-0223-4000-8BF2-26DB8C89B67F}" type="presOf" srcId="{57C50351-6280-4194-AA44-0BB03EA28EF0}" destId="{155C9CAC-4357-4CEC-A0AF-72562A15782E}" srcOrd="0" destOrd="0" presId="urn:microsoft.com/office/officeart/2005/8/layout/hierarchy3"/>
    <dgm:cxn modelId="{B9F2245B-90A1-4E8E-9199-A8940741C2AF}" type="presOf" srcId="{BAEFA0B9-0EEF-46D3-8ED3-8C5B9FFFF360}" destId="{BD49D8E8-55B4-4066-9FB2-AF33F11EC562}" srcOrd="0" destOrd="0" presId="urn:microsoft.com/office/officeart/2005/8/layout/hierarchy3"/>
    <dgm:cxn modelId="{826D6835-0754-49CD-ACEB-48026F8E6DDD}" srcId="{5494449F-D40B-412B-93ED-A20F067CCBDA}" destId="{C6E26DE2-DD85-4347-9948-4EC7BD122555}" srcOrd="2" destOrd="0" parTransId="{594EB3C0-C474-4671-9A56-A215F55C010C}" sibTransId="{E69F11A8-4EAE-46C2-BA63-2D8C1C717E7D}"/>
    <dgm:cxn modelId="{E3ABD2B4-3DC9-475C-86D8-56DD030E4C78}" type="presOf" srcId="{594EB3C0-C474-4671-9A56-A215F55C010C}" destId="{5B003F58-EB1D-48ED-8812-63C1315BC8B4}" srcOrd="0" destOrd="0" presId="urn:microsoft.com/office/officeart/2005/8/layout/hierarchy3"/>
    <dgm:cxn modelId="{7B33C352-1694-43B7-A15E-C6D21A3989E0}" srcId="{3F65D6B0-6369-4C01-9B76-7B75CFC4877A}" destId="{3A53323F-4CEE-42E4-BAA7-62DCE2B11D85}" srcOrd="2" destOrd="0" parTransId="{EF1D979C-1380-4531-87B9-23490AC701CD}" sibTransId="{48CBFBE0-B342-45DE-9610-86355DF12166}"/>
    <dgm:cxn modelId="{6E37E5F2-EA53-49F1-901A-DD6AA6D0D306}" type="presOf" srcId="{C6E26DE2-DD85-4347-9948-4EC7BD122555}" destId="{29FBC094-5998-4821-81E6-A2A516BD3F63}" srcOrd="0" destOrd="0" presId="urn:microsoft.com/office/officeart/2005/8/layout/hierarchy3"/>
    <dgm:cxn modelId="{94A92437-8AD0-46FF-BB2E-22D94D4D9824}" type="presOf" srcId="{293D6B4F-E9E3-45C3-B899-A06700E49F2C}" destId="{E3A48E91-C4A0-4AEA-9D2C-54850DC83190}" srcOrd="0" destOrd="0" presId="urn:microsoft.com/office/officeart/2005/8/layout/hierarchy3"/>
    <dgm:cxn modelId="{BE4E025F-0702-4703-8270-ADB7F1C25ED9}" type="presOf" srcId="{0581D4D3-03CC-4574-9DAF-3BC227BBFDA2}" destId="{63E17E20-DFD7-41CE-A22F-F7F3E1900F23}" srcOrd="1" destOrd="0" presId="urn:microsoft.com/office/officeart/2005/8/layout/hierarchy3"/>
    <dgm:cxn modelId="{C87E8B86-2411-4272-A1A9-D40A8E6B5B09}" type="presOf" srcId="{5494449F-D40B-412B-93ED-A20F067CCBDA}" destId="{CFC67158-9016-4C73-9988-AB7EF041AABD}" srcOrd="1" destOrd="0" presId="urn:microsoft.com/office/officeart/2005/8/layout/hierarchy3"/>
    <dgm:cxn modelId="{457B3FFB-0BF4-4A20-95D9-E082C130603B}" srcId="{0581D4D3-03CC-4574-9DAF-3BC227BBFDA2}" destId="{288FC280-B8BA-49F6-A384-E1650E7E14DB}" srcOrd="2" destOrd="0" parTransId="{F7878D7E-2519-48D0-AC65-1CEE7CB6D82C}" sibTransId="{FC109AF6-7386-4853-829A-B5F790D821EF}"/>
    <dgm:cxn modelId="{39411E03-423D-4472-9684-D947F166E190}" type="presOf" srcId="{6FA77EAF-17B1-4545-A189-D01C710E6B8E}" destId="{9D50C1B9-D0B5-4C23-921B-38D7A64B00C4}" srcOrd="0" destOrd="0" presId="urn:microsoft.com/office/officeart/2005/8/layout/hierarchy3"/>
    <dgm:cxn modelId="{4FC776AD-9CB9-45F8-907A-67E4E69E9ABF}" srcId="{5697BE0A-5788-4D36-8E6C-9E7C188C7E46}" destId="{0581D4D3-03CC-4574-9DAF-3BC227BBFDA2}" srcOrd="2" destOrd="0" parTransId="{8E2C7544-9FB7-489C-B5A1-203FF1961A51}" sibTransId="{EA202C3E-934F-4800-BEED-13783DA433F0}"/>
    <dgm:cxn modelId="{8C319805-3664-4A16-99AD-277A56047230}" type="presOf" srcId="{219FF07F-C36F-42C5-A60A-DBA40D71F6E9}" destId="{18B56089-8120-4DF8-A60C-34514939AB83}" srcOrd="0" destOrd="0" presId="urn:microsoft.com/office/officeart/2005/8/layout/hierarchy3"/>
    <dgm:cxn modelId="{05DC4758-044B-4588-84BA-6EEAD0E9CCA4}" type="presOf" srcId="{5697BE0A-5788-4D36-8E6C-9E7C188C7E46}" destId="{64CDC0EA-8A21-4DB4-A073-92174FA6B662}" srcOrd="0" destOrd="0" presId="urn:microsoft.com/office/officeart/2005/8/layout/hierarchy3"/>
    <dgm:cxn modelId="{0BDB2AD2-FDAD-4F91-8847-2BFEFA31FBF1}" type="presOf" srcId="{80BD5D6E-9CD7-4541-9EDB-B083CBD9C09B}" destId="{21F3DAC2-619C-4CF5-8ACD-02AAC9AA37C6}" srcOrd="0" destOrd="0" presId="urn:microsoft.com/office/officeart/2005/8/layout/hierarchy3"/>
    <dgm:cxn modelId="{E72030D8-6068-4D21-B2F0-74C55104471A}" type="presOf" srcId="{53E9E375-2758-4AEA-91E3-381E5DF65418}" destId="{09282611-CB01-48B5-965B-696F6D1DEF4C}" srcOrd="0" destOrd="0" presId="urn:microsoft.com/office/officeart/2005/8/layout/hierarchy3"/>
    <dgm:cxn modelId="{4E1A4AB2-4E06-40A4-90F8-4E857E10B600}" type="presOf" srcId="{45A19911-AE0E-4F9C-867F-BCCD14535465}" destId="{A271293F-A657-439E-92A9-4435C24B2DCA}" srcOrd="0" destOrd="0" presId="urn:microsoft.com/office/officeart/2005/8/layout/hierarchy3"/>
    <dgm:cxn modelId="{CB2C4C35-A36E-40C8-94CE-1ACD4661A872}" type="presOf" srcId="{0581D4D3-03CC-4574-9DAF-3BC227BBFDA2}" destId="{209AAD2A-BD34-484E-9AB3-B62A188A5032}" srcOrd="0" destOrd="0" presId="urn:microsoft.com/office/officeart/2005/8/layout/hierarchy3"/>
    <dgm:cxn modelId="{62A31CE0-991B-450D-AD56-D60870912781}" type="presOf" srcId="{5F46A7FB-B231-424C-A92E-7E50D59783B4}" destId="{6383EF52-FB3C-4CD5-9290-6074FA9B06C1}" srcOrd="0" destOrd="0" presId="urn:microsoft.com/office/officeart/2005/8/layout/hierarchy3"/>
    <dgm:cxn modelId="{1CF24059-D8F1-4AEF-BB85-B6EF13F3EF99}" srcId="{3F65D6B0-6369-4C01-9B76-7B75CFC4877A}" destId="{57C50351-6280-4194-AA44-0BB03EA28EF0}" srcOrd="0" destOrd="0" parTransId="{7C7F2992-B1B8-4D44-A14D-DD1C74158E29}" sibTransId="{7A283D27-6609-4E88-9DE6-349B4970A893}"/>
    <dgm:cxn modelId="{70B35B10-3239-44A9-8A7E-B7472B208819}" srcId="{3F65D6B0-6369-4C01-9B76-7B75CFC4877A}" destId="{6FA77EAF-17B1-4545-A189-D01C710E6B8E}" srcOrd="3" destOrd="0" parTransId="{7C831160-436F-4A77-AE20-303E3FC1EB6C}" sibTransId="{40E15200-002E-46CD-86C6-CC8BD9262EC4}"/>
    <dgm:cxn modelId="{06B69141-F10B-47DC-B270-D83D2A86744B}" type="presOf" srcId="{839FE83D-A05D-4B15-BA25-CAC06B949168}" destId="{6F04A4B7-AD71-492A-8EE9-2670B60D2851}" srcOrd="0" destOrd="0" presId="urn:microsoft.com/office/officeart/2005/8/layout/hierarchy3"/>
    <dgm:cxn modelId="{1CBF078D-95DC-42EC-B2A9-5167E7A11EF1}" srcId="{5697BE0A-5788-4D36-8E6C-9E7C188C7E46}" destId="{3F65D6B0-6369-4C01-9B76-7B75CFC4877A}" srcOrd="1" destOrd="0" parTransId="{304E6AB8-3063-41B8-AC40-EBBA0DC4C219}" sibTransId="{A6F16A15-ACF3-4747-BDC8-73A4091DAE19}"/>
    <dgm:cxn modelId="{7B83C42A-FF07-482C-B90B-D6694ED5015B}" srcId="{3F65D6B0-6369-4C01-9B76-7B75CFC4877A}" destId="{EA761F17-8F48-4808-ABCB-7FB8592937EF}" srcOrd="1" destOrd="0" parTransId="{7C51AAA6-E8C4-4885-8435-68A43748C4C7}" sibTransId="{38BBA0FC-283B-4421-859C-E76B395B3C63}"/>
    <dgm:cxn modelId="{8E67396A-07EF-449C-9D33-27057D07D84C}" srcId="{0581D4D3-03CC-4574-9DAF-3BC227BBFDA2}" destId="{5F46A7FB-B231-424C-A92E-7E50D59783B4}" srcOrd="0" destOrd="0" parTransId="{F3031AB9-4AF9-4E47-841B-E915C2A89195}" sibTransId="{76493FB2-8887-48AD-8FD5-E13BDEB3F175}"/>
    <dgm:cxn modelId="{5EFF5875-D8C3-4BA0-970F-2EA8379541FF}" type="presOf" srcId="{288FC280-B8BA-49F6-A384-E1650E7E14DB}" destId="{717ED309-B5DD-48EA-9C6C-116374EC6821}" srcOrd="0" destOrd="0" presId="urn:microsoft.com/office/officeart/2005/8/layout/hierarchy3"/>
    <dgm:cxn modelId="{7487006F-9B2D-4BFE-99EF-F9BCDBC51E4E}" srcId="{3F65D6B0-6369-4C01-9B76-7B75CFC4877A}" destId="{53E9E375-2758-4AEA-91E3-381E5DF65418}" srcOrd="4" destOrd="0" parTransId="{219FF07F-C36F-42C5-A60A-DBA40D71F6E9}" sibTransId="{98F43BB6-E0D3-454E-9238-793C8D819C03}"/>
    <dgm:cxn modelId="{76369E0C-8932-4901-A427-CC5E284C017A}" type="presOf" srcId="{7C831160-436F-4A77-AE20-303E3FC1EB6C}" destId="{DD5E404F-71C5-458D-9736-756D1358DBB4}" srcOrd="0" destOrd="0" presId="urn:microsoft.com/office/officeart/2005/8/layout/hierarchy3"/>
    <dgm:cxn modelId="{68D00375-7FBD-48F5-9CDC-186057E87853}" type="presOf" srcId="{3F65D6B0-6369-4C01-9B76-7B75CFC4877A}" destId="{7088BCD7-93C7-49DD-9D0D-0649F43C505F}" srcOrd="1" destOrd="0" presId="urn:microsoft.com/office/officeart/2005/8/layout/hierarchy3"/>
    <dgm:cxn modelId="{B34EBED8-CAF1-4182-BA26-598691C12173}" type="presOf" srcId="{EF1D979C-1380-4531-87B9-23490AC701CD}" destId="{CF733963-2C73-46B1-8659-3FB53AE7BE23}" srcOrd="0" destOrd="0" presId="urn:microsoft.com/office/officeart/2005/8/layout/hierarchy3"/>
    <dgm:cxn modelId="{67A44EBF-ED49-4C37-AF6B-DD2A9C195A60}" srcId="{5697BE0A-5788-4D36-8E6C-9E7C188C7E46}" destId="{5494449F-D40B-412B-93ED-A20F067CCBDA}" srcOrd="0" destOrd="0" parTransId="{9E321A9B-9250-4060-A1F3-505D26AA5423}" sibTransId="{6A4BBC16-65A2-453B-AAA6-AE35DFD7F2FC}"/>
    <dgm:cxn modelId="{FC4630B1-4A65-4581-BF03-029ABAD32273}" type="presOf" srcId="{7C51AAA6-E8C4-4885-8435-68A43748C4C7}" destId="{947DB392-67E2-41F8-9591-FBFB324E5FB6}" srcOrd="0" destOrd="0" presId="urn:microsoft.com/office/officeart/2005/8/layout/hierarchy3"/>
    <dgm:cxn modelId="{C4815B41-1042-4659-BD24-621D59938940}" srcId="{0581D4D3-03CC-4574-9DAF-3BC227BBFDA2}" destId="{BAEFA0B9-0EEF-46D3-8ED3-8C5B9FFFF360}" srcOrd="1" destOrd="0" parTransId="{80BD5D6E-9CD7-4541-9EDB-B083CBD9C09B}" sibTransId="{D1E894A2-5B41-4292-8789-0C79A2146715}"/>
    <dgm:cxn modelId="{EA38000D-FFB7-4AEB-BFAD-FB0E23397F63}" type="presOf" srcId="{3F65D6B0-6369-4C01-9B76-7B75CFC4877A}" destId="{B501B42A-A887-4E92-A05B-6B7E308B0B9E}" srcOrd="0" destOrd="0" presId="urn:microsoft.com/office/officeart/2005/8/layout/hierarchy3"/>
    <dgm:cxn modelId="{E2448EAB-3C62-44D3-AEE4-C63A12F0529F}" type="presOf" srcId="{EF156CC8-0836-4E6B-B7B4-33F037A648A6}" destId="{06A013FF-B1D4-4DD4-804D-20E70B778112}" srcOrd="0" destOrd="0" presId="urn:microsoft.com/office/officeart/2005/8/layout/hierarchy3"/>
    <dgm:cxn modelId="{7E56D19B-BCA2-4703-AD61-66858AD13010}" type="presOf" srcId="{EA761F17-8F48-4808-ABCB-7FB8592937EF}" destId="{172E5109-E679-4EE8-9265-A285CF52EAB3}" srcOrd="0" destOrd="0" presId="urn:microsoft.com/office/officeart/2005/8/layout/hierarchy3"/>
    <dgm:cxn modelId="{CD393CD6-9C13-4749-8654-C0F8874DD3A2}" type="presParOf" srcId="{64CDC0EA-8A21-4DB4-A073-92174FA6B662}" destId="{EFB4AFD6-96C5-4FF4-9234-57FA1961B9F7}" srcOrd="0" destOrd="0" presId="urn:microsoft.com/office/officeart/2005/8/layout/hierarchy3"/>
    <dgm:cxn modelId="{A233F2C4-BDF8-4857-8F2F-9293E6367601}" type="presParOf" srcId="{EFB4AFD6-96C5-4FF4-9234-57FA1961B9F7}" destId="{37705FA1-4DF6-4A1E-8349-0E57BBA7BD68}" srcOrd="0" destOrd="0" presId="urn:microsoft.com/office/officeart/2005/8/layout/hierarchy3"/>
    <dgm:cxn modelId="{A9FC7EA2-0B98-41FE-9495-18A5D8312A34}" type="presParOf" srcId="{37705FA1-4DF6-4A1E-8349-0E57BBA7BD68}" destId="{4A8104EA-E706-4C99-AF04-4B4209CB6EC2}" srcOrd="0" destOrd="0" presId="urn:microsoft.com/office/officeart/2005/8/layout/hierarchy3"/>
    <dgm:cxn modelId="{A199DFBF-6843-4371-B7F3-788C4CDF5528}" type="presParOf" srcId="{37705FA1-4DF6-4A1E-8349-0E57BBA7BD68}" destId="{CFC67158-9016-4C73-9988-AB7EF041AABD}" srcOrd="1" destOrd="0" presId="urn:microsoft.com/office/officeart/2005/8/layout/hierarchy3"/>
    <dgm:cxn modelId="{7E1CF339-1FC2-40CF-BDBF-E1E389CD9C0B}" type="presParOf" srcId="{EFB4AFD6-96C5-4FF4-9234-57FA1961B9F7}" destId="{5BCA3605-2128-43C2-B52C-A02E155DC8F8}" srcOrd="1" destOrd="0" presId="urn:microsoft.com/office/officeart/2005/8/layout/hierarchy3"/>
    <dgm:cxn modelId="{05B02884-CFEA-4B14-8A13-5897B60B4A14}" type="presParOf" srcId="{5BCA3605-2128-43C2-B52C-A02E155DC8F8}" destId="{164BC511-E8B5-4071-BDED-6123E4379162}" srcOrd="0" destOrd="0" presId="urn:microsoft.com/office/officeart/2005/8/layout/hierarchy3"/>
    <dgm:cxn modelId="{630DD880-0F8D-4251-AD74-A6CB3884CA3D}" type="presParOf" srcId="{5BCA3605-2128-43C2-B52C-A02E155DC8F8}" destId="{E3A48E91-C4A0-4AEA-9D2C-54850DC83190}" srcOrd="1" destOrd="0" presId="urn:microsoft.com/office/officeart/2005/8/layout/hierarchy3"/>
    <dgm:cxn modelId="{6A840521-3769-40B3-95B3-E236F3370691}" type="presParOf" srcId="{5BCA3605-2128-43C2-B52C-A02E155DC8F8}" destId="{A271293F-A657-439E-92A9-4435C24B2DCA}" srcOrd="2" destOrd="0" presId="urn:microsoft.com/office/officeart/2005/8/layout/hierarchy3"/>
    <dgm:cxn modelId="{9C3A90FB-2C61-4D7D-8357-1BF752A81CEA}" type="presParOf" srcId="{5BCA3605-2128-43C2-B52C-A02E155DC8F8}" destId="{6F04A4B7-AD71-492A-8EE9-2670B60D2851}" srcOrd="3" destOrd="0" presId="urn:microsoft.com/office/officeart/2005/8/layout/hierarchy3"/>
    <dgm:cxn modelId="{54C8867D-62BF-48B3-A4FB-C9AC2DE8FC37}" type="presParOf" srcId="{5BCA3605-2128-43C2-B52C-A02E155DC8F8}" destId="{5B003F58-EB1D-48ED-8812-63C1315BC8B4}" srcOrd="4" destOrd="0" presId="urn:microsoft.com/office/officeart/2005/8/layout/hierarchy3"/>
    <dgm:cxn modelId="{C9BE9758-0471-468B-A024-5B11775F4B57}" type="presParOf" srcId="{5BCA3605-2128-43C2-B52C-A02E155DC8F8}" destId="{29FBC094-5998-4821-81E6-A2A516BD3F63}" srcOrd="5" destOrd="0" presId="urn:microsoft.com/office/officeart/2005/8/layout/hierarchy3"/>
    <dgm:cxn modelId="{D687D669-44D2-4231-B54A-2C68528F9A0D}" type="presParOf" srcId="{5BCA3605-2128-43C2-B52C-A02E155DC8F8}" destId="{C1FA8E55-E56C-4300-83C8-F46BE0065E7F}" srcOrd="6" destOrd="0" presId="urn:microsoft.com/office/officeart/2005/8/layout/hierarchy3"/>
    <dgm:cxn modelId="{E06F3374-9096-4C09-A64D-7ADCB5DF52EE}" type="presParOf" srcId="{5BCA3605-2128-43C2-B52C-A02E155DC8F8}" destId="{06A013FF-B1D4-4DD4-804D-20E70B778112}" srcOrd="7" destOrd="0" presId="urn:microsoft.com/office/officeart/2005/8/layout/hierarchy3"/>
    <dgm:cxn modelId="{0038759E-CE25-41B3-AA54-BAB09DB59B62}" type="presParOf" srcId="{64CDC0EA-8A21-4DB4-A073-92174FA6B662}" destId="{E9AF80BB-3A10-49FB-8272-B5209A9E2011}" srcOrd="1" destOrd="0" presId="urn:microsoft.com/office/officeart/2005/8/layout/hierarchy3"/>
    <dgm:cxn modelId="{03259A33-BB4B-40B2-87E0-B72EC6301BA7}" type="presParOf" srcId="{E9AF80BB-3A10-49FB-8272-B5209A9E2011}" destId="{123B1C5D-3ADD-4C46-810A-E59951D9F987}" srcOrd="0" destOrd="0" presId="urn:microsoft.com/office/officeart/2005/8/layout/hierarchy3"/>
    <dgm:cxn modelId="{322F9C93-0DA7-4207-A2E4-466E1787BA84}" type="presParOf" srcId="{123B1C5D-3ADD-4C46-810A-E59951D9F987}" destId="{B501B42A-A887-4E92-A05B-6B7E308B0B9E}" srcOrd="0" destOrd="0" presId="urn:microsoft.com/office/officeart/2005/8/layout/hierarchy3"/>
    <dgm:cxn modelId="{85A64837-6EE5-47E4-AB96-B08AE4BE604F}" type="presParOf" srcId="{123B1C5D-3ADD-4C46-810A-E59951D9F987}" destId="{7088BCD7-93C7-49DD-9D0D-0649F43C505F}" srcOrd="1" destOrd="0" presId="urn:microsoft.com/office/officeart/2005/8/layout/hierarchy3"/>
    <dgm:cxn modelId="{7A2A4CBD-4AAE-41F9-BFB0-6D3AA0C31F72}" type="presParOf" srcId="{E9AF80BB-3A10-49FB-8272-B5209A9E2011}" destId="{3FC4BE8B-9927-4F9F-B757-93AF8F9C092D}" srcOrd="1" destOrd="0" presId="urn:microsoft.com/office/officeart/2005/8/layout/hierarchy3"/>
    <dgm:cxn modelId="{DC2DE018-779D-485E-A1A3-6270585BDC4F}" type="presParOf" srcId="{3FC4BE8B-9927-4F9F-B757-93AF8F9C092D}" destId="{9F5C58E8-08A8-4B0B-8187-BC8888E39FA5}" srcOrd="0" destOrd="0" presId="urn:microsoft.com/office/officeart/2005/8/layout/hierarchy3"/>
    <dgm:cxn modelId="{A04C38F3-7CC2-4083-AC8D-ED848DA5F254}" type="presParOf" srcId="{3FC4BE8B-9927-4F9F-B757-93AF8F9C092D}" destId="{155C9CAC-4357-4CEC-A0AF-72562A15782E}" srcOrd="1" destOrd="0" presId="urn:microsoft.com/office/officeart/2005/8/layout/hierarchy3"/>
    <dgm:cxn modelId="{61435275-7984-43D9-9264-8686047FD9FA}" type="presParOf" srcId="{3FC4BE8B-9927-4F9F-B757-93AF8F9C092D}" destId="{947DB392-67E2-41F8-9591-FBFB324E5FB6}" srcOrd="2" destOrd="0" presId="urn:microsoft.com/office/officeart/2005/8/layout/hierarchy3"/>
    <dgm:cxn modelId="{D48D9C14-052D-42AD-8219-D4165AD3CE26}" type="presParOf" srcId="{3FC4BE8B-9927-4F9F-B757-93AF8F9C092D}" destId="{172E5109-E679-4EE8-9265-A285CF52EAB3}" srcOrd="3" destOrd="0" presId="urn:microsoft.com/office/officeart/2005/8/layout/hierarchy3"/>
    <dgm:cxn modelId="{FD3EC3CB-3E11-4062-BF76-37B6BFC112E0}" type="presParOf" srcId="{3FC4BE8B-9927-4F9F-B757-93AF8F9C092D}" destId="{CF733963-2C73-46B1-8659-3FB53AE7BE23}" srcOrd="4" destOrd="0" presId="urn:microsoft.com/office/officeart/2005/8/layout/hierarchy3"/>
    <dgm:cxn modelId="{D9C0DC0A-0E82-4DA7-966C-9AF82C6E871E}" type="presParOf" srcId="{3FC4BE8B-9927-4F9F-B757-93AF8F9C092D}" destId="{445907F5-CEB5-453B-BE79-15ECFED00EFE}" srcOrd="5" destOrd="0" presId="urn:microsoft.com/office/officeart/2005/8/layout/hierarchy3"/>
    <dgm:cxn modelId="{52F9362A-B235-4C68-936D-65F63402AD43}" type="presParOf" srcId="{3FC4BE8B-9927-4F9F-B757-93AF8F9C092D}" destId="{DD5E404F-71C5-458D-9736-756D1358DBB4}" srcOrd="6" destOrd="0" presId="urn:microsoft.com/office/officeart/2005/8/layout/hierarchy3"/>
    <dgm:cxn modelId="{21E5D693-7FAB-4301-9407-6338BE31B9C6}" type="presParOf" srcId="{3FC4BE8B-9927-4F9F-B757-93AF8F9C092D}" destId="{9D50C1B9-D0B5-4C23-921B-38D7A64B00C4}" srcOrd="7" destOrd="0" presId="urn:microsoft.com/office/officeart/2005/8/layout/hierarchy3"/>
    <dgm:cxn modelId="{D6606AB1-80E8-496F-80B3-E94E90981349}" type="presParOf" srcId="{3FC4BE8B-9927-4F9F-B757-93AF8F9C092D}" destId="{18B56089-8120-4DF8-A60C-34514939AB83}" srcOrd="8" destOrd="0" presId="urn:microsoft.com/office/officeart/2005/8/layout/hierarchy3"/>
    <dgm:cxn modelId="{502B1739-24A9-4A36-9A3B-D2C25C5DC410}" type="presParOf" srcId="{3FC4BE8B-9927-4F9F-B757-93AF8F9C092D}" destId="{09282611-CB01-48B5-965B-696F6D1DEF4C}" srcOrd="9" destOrd="0" presId="urn:microsoft.com/office/officeart/2005/8/layout/hierarchy3"/>
    <dgm:cxn modelId="{E2594291-BA53-440C-AF50-E36986CB7676}" type="presParOf" srcId="{64CDC0EA-8A21-4DB4-A073-92174FA6B662}" destId="{432A6A76-BA84-430A-80CF-CDA6356B87B8}" srcOrd="2" destOrd="0" presId="urn:microsoft.com/office/officeart/2005/8/layout/hierarchy3"/>
    <dgm:cxn modelId="{3F91EEB4-D2F8-4633-B5B4-44C55266D486}" type="presParOf" srcId="{432A6A76-BA84-430A-80CF-CDA6356B87B8}" destId="{AEE875E2-2411-40D8-8E6D-5BD363E6BA8E}" srcOrd="0" destOrd="0" presId="urn:microsoft.com/office/officeart/2005/8/layout/hierarchy3"/>
    <dgm:cxn modelId="{5F7B5C9B-29F2-4431-9CD2-7B145D16066B}" type="presParOf" srcId="{AEE875E2-2411-40D8-8E6D-5BD363E6BA8E}" destId="{209AAD2A-BD34-484E-9AB3-B62A188A5032}" srcOrd="0" destOrd="0" presId="urn:microsoft.com/office/officeart/2005/8/layout/hierarchy3"/>
    <dgm:cxn modelId="{A0310EB6-DBBA-40E9-AB83-19F67FDE343C}" type="presParOf" srcId="{AEE875E2-2411-40D8-8E6D-5BD363E6BA8E}" destId="{63E17E20-DFD7-41CE-A22F-F7F3E1900F23}" srcOrd="1" destOrd="0" presId="urn:microsoft.com/office/officeart/2005/8/layout/hierarchy3"/>
    <dgm:cxn modelId="{ECB86687-84C3-46BA-A455-F81A98CC21DC}" type="presParOf" srcId="{432A6A76-BA84-430A-80CF-CDA6356B87B8}" destId="{155EB3D0-007B-4E37-B7F4-D5A8AD2DB619}" srcOrd="1" destOrd="0" presId="urn:microsoft.com/office/officeart/2005/8/layout/hierarchy3"/>
    <dgm:cxn modelId="{584E36C0-2F8C-4549-AECA-3C2C3E83DD99}" type="presParOf" srcId="{155EB3D0-007B-4E37-B7F4-D5A8AD2DB619}" destId="{FE2F83C5-A510-4145-A319-54DB88D3A991}" srcOrd="0" destOrd="0" presId="urn:microsoft.com/office/officeart/2005/8/layout/hierarchy3"/>
    <dgm:cxn modelId="{8FB8A9DA-BEB7-4D6D-BC55-FE07EAD0EF45}" type="presParOf" srcId="{155EB3D0-007B-4E37-B7F4-D5A8AD2DB619}" destId="{6383EF52-FB3C-4CD5-9290-6074FA9B06C1}" srcOrd="1" destOrd="0" presId="urn:microsoft.com/office/officeart/2005/8/layout/hierarchy3"/>
    <dgm:cxn modelId="{15C3692A-E9F8-4041-85ED-BA218BA5A0AF}" type="presParOf" srcId="{155EB3D0-007B-4E37-B7F4-D5A8AD2DB619}" destId="{21F3DAC2-619C-4CF5-8ACD-02AAC9AA37C6}" srcOrd="2" destOrd="0" presId="urn:microsoft.com/office/officeart/2005/8/layout/hierarchy3"/>
    <dgm:cxn modelId="{05137547-83FC-4394-94FA-89374BBB4DCE}" type="presParOf" srcId="{155EB3D0-007B-4E37-B7F4-D5A8AD2DB619}" destId="{BD49D8E8-55B4-4066-9FB2-AF33F11EC562}" srcOrd="3" destOrd="0" presId="urn:microsoft.com/office/officeart/2005/8/layout/hierarchy3"/>
    <dgm:cxn modelId="{CEE2979B-9A3F-4DDF-AB49-38CB314648A0}" type="presParOf" srcId="{155EB3D0-007B-4E37-B7F4-D5A8AD2DB619}" destId="{ABA41E79-3881-47CE-98F1-E35671D700B1}" srcOrd="4" destOrd="0" presId="urn:microsoft.com/office/officeart/2005/8/layout/hierarchy3"/>
    <dgm:cxn modelId="{EA0DE288-4E19-45CD-8F27-2C8A46D77F81}" type="presParOf" srcId="{155EB3D0-007B-4E37-B7F4-D5A8AD2DB619}" destId="{717ED309-B5DD-48EA-9C6C-116374EC682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647E43-10FB-469E-B5D2-529496527359}" type="doc">
      <dgm:prSet loTypeId="urn:microsoft.com/office/officeart/2005/8/layout/hierarchy2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5DA6A4B-836C-4293-8573-4301E81F1154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Федеральный уровень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52D52D9-7F8D-4E76-B496-37274D41640A}" type="parTrans" cxnId="{38A7810D-41ED-4762-B6F0-F758FD1FF779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5AFFE2C8-F61F-4670-882B-B239A163CB9A}" type="sibTrans" cxnId="{38A7810D-41ED-4762-B6F0-F758FD1FF779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97F5E57-296D-48E0-B090-DBBAB392C3A3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Федеральный центр тестирования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CF0B626-8A2F-4598-83D3-CF17ED0D7BF2}" type="parTrans" cxnId="{1651BBC2-C13D-4861-8CD8-31192111B187}">
      <dgm:prSet custT="1"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F67D1BA7-7EF8-47BD-A67D-06757C1BBFD6}" type="sibTrans" cxnId="{1651BBC2-C13D-4861-8CD8-31192111B187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F69B8989-B00D-42AB-8375-D51E87887301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Федеральный институт педагогических измерений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F7FC92D-9A83-4288-82C4-8DB25D612744}" type="parTrans" cxnId="{CE5CD6F4-B47E-4B18-9CE5-D726E3414B61}">
      <dgm:prSet custT="1"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0F18E343-9499-424F-B307-72021684CA03}" type="sibTrans" cxnId="{CE5CD6F4-B47E-4B18-9CE5-D726E3414B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85CB48D0-DE46-4B92-9A88-DCF63DD68927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Федеральная служба по надзору в сфере образования и науки (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Рособрнадзор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2C74FC1-E8A9-4D9B-86C1-734AE817245C}" type="parTrans" cxnId="{4D8661B4-85C2-471B-84AA-BFDBAA91294C}">
      <dgm:prSet custT="1"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B88526D6-C016-43CB-BC24-EE7DAC367737}" type="sibTrans" cxnId="{4D8661B4-85C2-471B-84AA-BFDBAA91294C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DC6150F5-E6C6-4DB5-A204-C961A0AE206C}" type="pres">
      <dgm:prSet presAssocID="{B6647E43-10FB-469E-B5D2-52949652735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A503C0-9FB5-414B-AE94-C2995DDDA42B}" type="pres">
      <dgm:prSet presAssocID="{05DA6A4B-836C-4293-8573-4301E81F1154}" presName="root1" presStyleCnt="0"/>
      <dgm:spPr/>
      <dgm:t>
        <a:bodyPr/>
        <a:lstStyle/>
        <a:p>
          <a:endParaRPr lang="ru-RU"/>
        </a:p>
      </dgm:t>
    </dgm:pt>
    <dgm:pt modelId="{920BAFBE-24C0-45EF-A0BC-7C40DF65CA29}" type="pres">
      <dgm:prSet presAssocID="{05DA6A4B-836C-4293-8573-4301E81F1154}" presName="LevelOneTextNode" presStyleLbl="node0" presStyleIdx="0" presStyleCnt="1" custScaleX="227811" custScaleY="124214" custLinFactNeighborX="-452" custLinFactNeighborY="-230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8BDEB4-ABE6-46B6-9DC1-2D0C1179D5C3}" type="pres">
      <dgm:prSet presAssocID="{05DA6A4B-836C-4293-8573-4301E81F1154}" presName="level2hierChild" presStyleCnt="0"/>
      <dgm:spPr/>
      <dgm:t>
        <a:bodyPr/>
        <a:lstStyle/>
        <a:p>
          <a:endParaRPr lang="ru-RU"/>
        </a:p>
      </dgm:t>
    </dgm:pt>
    <dgm:pt modelId="{CCA40B9A-384E-4DF2-B8B8-C2066C345984}" type="pres">
      <dgm:prSet presAssocID="{FCF0B626-8A2F-4598-83D3-CF17ED0D7BF2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0322C528-01ED-4499-B7C0-F8C2FCE58435}" type="pres">
      <dgm:prSet presAssocID="{FCF0B626-8A2F-4598-83D3-CF17ED0D7BF2}" presName="connTx" presStyleLbl="parChTrans1D2" presStyleIdx="0" presStyleCnt="3"/>
      <dgm:spPr/>
      <dgm:t>
        <a:bodyPr/>
        <a:lstStyle/>
        <a:p>
          <a:endParaRPr lang="ru-RU"/>
        </a:p>
      </dgm:t>
    </dgm:pt>
    <dgm:pt modelId="{AC61838D-3ABC-49CB-8732-EABCDEB223D4}" type="pres">
      <dgm:prSet presAssocID="{497F5E57-296D-48E0-B090-DBBAB392C3A3}" presName="root2" presStyleCnt="0"/>
      <dgm:spPr/>
      <dgm:t>
        <a:bodyPr/>
        <a:lstStyle/>
        <a:p>
          <a:endParaRPr lang="ru-RU"/>
        </a:p>
      </dgm:t>
    </dgm:pt>
    <dgm:pt modelId="{CF461AF3-BAC5-49CC-9ECD-074F0F4275D5}" type="pres">
      <dgm:prSet presAssocID="{497F5E57-296D-48E0-B090-DBBAB392C3A3}" presName="LevelTwoTextNode" presStyleLbl="node2" presStyleIdx="0" presStyleCnt="3" custScaleX="587803" custScaleY="100001" custLinFactNeighborX="-10742" custLinFactNeighborY="-353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DAE1A5-5E2A-407D-ABC1-1600FEF48D6A}" type="pres">
      <dgm:prSet presAssocID="{497F5E57-296D-48E0-B090-DBBAB392C3A3}" presName="level3hierChild" presStyleCnt="0"/>
      <dgm:spPr/>
      <dgm:t>
        <a:bodyPr/>
        <a:lstStyle/>
        <a:p>
          <a:endParaRPr lang="ru-RU"/>
        </a:p>
      </dgm:t>
    </dgm:pt>
    <dgm:pt modelId="{5327796F-DEAF-4478-B105-28FB243BE49C}" type="pres">
      <dgm:prSet presAssocID="{EF7FC92D-9A83-4288-82C4-8DB25D612744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78024371-4EF3-4FAA-B8BB-8EF6782C0E8D}" type="pres">
      <dgm:prSet presAssocID="{EF7FC92D-9A83-4288-82C4-8DB25D612744}" presName="connTx" presStyleLbl="parChTrans1D2" presStyleIdx="1" presStyleCnt="3"/>
      <dgm:spPr/>
      <dgm:t>
        <a:bodyPr/>
        <a:lstStyle/>
        <a:p>
          <a:endParaRPr lang="ru-RU"/>
        </a:p>
      </dgm:t>
    </dgm:pt>
    <dgm:pt modelId="{882B8EFF-1657-462C-8923-0880330F5621}" type="pres">
      <dgm:prSet presAssocID="{F69B8989-B00D-42AB-8375-D51E87887301}" presName="root2" presStyleCnt="0"/>
      <dgm:spPr/>
      <dgm:t>
        <a:bodyPr/>
        <a:lstStyle/>
        <a:p>
          <a:endParaRPr lang="ru-RU"/>
        </a:p>
      </dgm:t>
    </dgm:pt>
    <dgm:pt modelId="{2CBBA66F-89DB-4C70-80D9-21B03D38E24C}" type="pres">
      <dgm:prSet presAssocID="{F69B8989-B00D-42AB-8375-D51E87887301}" presName="LevelTwoTextNode" presStyleLbl="node2" presStyleIdx="1" presStyleCnt="3" custScaleX="589709" custScaleY="100001" custLinFactNeighborX="452" custLinFactNeighborY="-220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4CA7B7-80CD-4C9B-B56D-48B69A3428AB}" type="pres">
      <dgm:prSet presAssocID="{F69B8989-B00D-42AB-8375-D51E87887301}" presName="level3hierChild" presStyleCnt="0"/>
      <dgm:spPr/>
      <dgm:t>
        <a:bodyPr/>
        <a:lstStyle/>
        <a:p>
          <a:endParaRPr lang="ru-RU"/>
        </a:p>
      </dgm:t>
    </dgm:pt>
    <dgm:pt modelId="{3DC86EF5-0A90-4665-9C4E-32C2B661FB9E}" type="pres">
      <dgm:prSet presAssocID="{E2C74FC1-E8A9-4D9B-86C1-734AE817245C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AF3A2AD5-BD24-4819-847B-10C878BFD25B}" type="pres">
      <dgm:prSet presAssocID="{E2C74FC1-E8A9-4D9B-86C1-734AE817245C}" presName="connTx" presStyleLbl="parChTrans1D2" presStyleIdx="2" presStyleCnt="3"/>
      <dgm:spPr/>
      <dgm:t>
        <a:bodyPr/>
        <a:lstStyle/>
        <a:p>
          <a:endParaRPr lang="ru-RU"/>
        </a:p>
      </dgm:t>
    </dgm:pt>
    <dgm:pt modelId="{2A3B6A68-7D9F-43DE-A4A2-BEDF38CF3905}" type="pres">
      <dgm:prSet presAssocID="{85CB48D0-DE46-4B92-9A88-DCF63DD68927}" presName="root2" presStyleCnt="0"/>
      <dgm:spPr/>
      <dgm:t>
        <a:bodyPr/>
        <a:lstStyle/>
        <a:p>
          <a:endParaRPr lang="ru-RU"/>
        </a:p>
      </dgm:t>
    </dgm:pt>
    <dgm:pt modelId="{F69F349F-E2B7-438B-9A73-30B0E40CBCB5}" type="pres">
      <dgm:prSet presAssocID="{85CB48D0-DE46-4B92-9A88-DCF63DD68927}" presName="LevelTwoTextNode" presStyleLbl="node2" presStyleIdx="2" presStyleCnt="3" custScaleX="589431" custScaleY="97825" custLinFactNeighborX="-10815" custLinFactNeighborY="-220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18DB3E-AB74-4CBB-A7FC-6F602271A9B2}" type="pres">
      <dgm:prSet presAssocID="{85CB48D0-DE46-4B92-9A88-DCF63DD68927}" presName="level3hierChild" presStyleCnt="0"/>
      <dgm:spPr/>
      <dgm:t>
        <a:bodyPr/>
        <a:lstStyle/>
        <a:p>
          <a:endParaRPr lang="ru-RU"/>
        </a:p>
      </dgm:t>
    </dgm:pt>
  </dgm:ptLst>
  <dgm:cxnLst>
    <dgm:cxn modelId="{3B719AF0-690C-47D6-AE48-092D8D1CF02B}" type="presOf" srcId="{FCF0B626-8A2F-4598-83D3-CF17ED0D7BF2}" destId="{CCA40B9A-384E-4DF2-B8B8-C2066C345984}" srcOrd="0" destOrd="0" presId="urn:microsoft.com/office/officeart/2005/8/layout/hierarchy2"/>
    <dgm:cxn modelId="{905274C0-6EA8-4F69-B3B9-1231CAED887C}" type="presOf" srcId="{85CB48D0-DE46-4B92-9A88-DCF63DD68927}" destId="{F69F349F-E2B7-438B-9A73-30B0E40CBCB5}" srcOrd="0" destOrd="0" presId="urn:microsoft.com/office/officeart/2005/8/layout/hierarchy2"/>
    <dgm:cxn modelId="{BBD149BF-3520-4838-ADAF-A3DE1CD7C4EA}" type="presOf" srcId="{E2C74FC1-E8A9-4D9B-86C1-734AE817245C}" destId="{AF3A2AD5-BD24-4819-847B-10C878BFD25B}" srcOrd="1" destOrd="0" presId="urn:microsoft.com/office/officeart/2005/8/layout/hierarchy2"/>
    <dgm:cxn modelId="{73CAC9BF-7270-4251-A99B-C09BC6E65F7D}" type="presOf" srcId="{497F5E57-296D-48E0-B090-DBBAB392C3A3}" destId="{CF461AF3-BAC5-49CC-9ECD-074F0F4275D5}" srcOrd="0" destOrd="0" presId="urn:microsoft.com/office/officeart/2005/8/layout/hierarchy2"/>
    <dgm:cxn modelId="{7667E250-DA02-49C6-B0FB-40A448DA5F27}" type="presOf" srcId="{E2C74FC1-E8A9-4D9B-86C1-734AE817245C}" destId="{3DC86EF5-0A90-4665-9C4E-32C2B661FB9E}" srcOrd="0" destOrd="0" presId="urn:microsoft.com/office/officeart/2005/8/layout/hierarchy2"/>
    <dgm:cxn modelId="{5BD4F034-43D3-4C07-842F-B979DF15FCDB}" type="presOf" srcId="{B6647E43-10FB-469E-B5D2-529496527359}" destId="{DC6150F5-E6C6-4DB5-A204-C961A0AE206C}" srcOrd="0" destOrd="0" presId="urn:microsoft.com/office/officeart/2005/8/layout/hierarchy2"/>
    <dgm:cxn modelId="{6E3A436E-3D26-4793-9685-1C14BB5D5E05}" type="presOf" srcId="{EF7FC92D-9A83-4288-82C4-8DB25D612744}" destId="{5327796F-DEAF-4478-B105-28FB243BE49C}" srcOrd="0" destOrd="0" presId="urn:microsoft.com/office/officeart/2005/8/layout/hierarchy2"/>
    <dgm:cxn modelId="{1651BBC2-C13D-4861-8CD8-31192111B187}" srcId="{05DA6A4B-836C-4293-8573-4301E81F1154}" destId="{497F5E57-296D-48E0-B090-DBBAB392C3A3}" srcOrd="0" destOrd="0" parTransId="{FCF0B626-8A2F-4598-83D3-CF17ED0D7BF2}" sibTransId="{F67D1BA7-7EF8-47BD-A67D-06757C1BBFD6}"/>
    <dgm:cxn modelId="{B2C011EB-360D-461A-A19F-90E8E22A9512}" type="presOf" srcId="{FCF0B626-8A2F-4598-83D3-CF17ED0D7BF2}" destId="{0322C528-01ED-4499-B7C0-F8C2FCE58435}" srcOrd="1" destOrd="0" presId="urn:microsoft.com/office/officeart/2005/8/layout/hierarchy2"/>
    <dgm:cxn modelId="{4D8661B4-85C2-471B-84AA-BFDBAA91294C}" srcId="{05DA6A4B-836C-4293-8573-4301E81F1154}" destId="{85CB48D0-DE46-4B92-9A88-DCF63DD68927}" srcOrd="2" destOrd="0" parTransId="{E2C74FC1-E8A9-4D9B-86C1-734AE817245C}" sibTransId="{B88526D6-C016-43CB-BC24-EE7DAC367737}"/>
    <dgm:cxn modelId="{718A4B79-68FA-40A8-80BB-724A454A43BB}" type="presOf" srcId="{EF7FC92D-9A83-4288-82C4-8DB25D612744}" destId="{78024371-4EF3-4FAA-B8BB-8EF6782C0E8D}" srcOrd="1" destOrd="0" presId="urn:microsoft.com/office/officeart/2005/8/layout/hierarchy2"/>
    <dgm:cxn modelId="{CE5CD6F4-B47E-4B18-9CE5-D726E3414B61}" srcId="{05DA6A4B-836C-4293-8573-4301E81F1154}" destId="{F69B8989-B00D-42AB-8375-D51E87887301}" srcOrd="1" destOrd="0" parTransId="{EF7FC92D-9A83-4288-82C4-8DB25D612744}" sibTransId="{0F18E343-9499-424F-B307-72021684CA03}"/>
    <dgm:cxn modelId="{C99C2900-4069-4B17-98B2-CEE7D6600D64}" type="presOf" srcId="{05DA6A4B-836C-4293-8573-4301E81F1154}" destId="{920BAFBE-24C0-45EF-A0BC-7C40DF65CA29}" srcOrd="0" destOrd="0" presId="urn:microsoft.com/office/officeart/2005/8/layout/hierarchy2"/>
    <dgm:cxn modelId="{38A7810D-41ED-4762-B6F0-F758FD1FF779}" srcId="{B6647E43-10FB-469E-B5D2-529496527359}" destId="{05DA6A4B-836C-4293-8573-4301E81F1154}" srcOrd="0" destOrd="0" parTransId="{252D52D9-7F8D-4E76-B496-37274D41640A}" sibTransId="{5AFFE2C8-F61F-4670-882B-B239A163CB9A}"/>
    <dgm:cxn modelId="{F408644C-79CB-4857-862F-EDDB703F305D}" type="presOf" srcId="{F69B8989-B00D-42AB-8375-D51E87887301}" destId="{2CBBA66F-89DB-4C70-80D9-21B03D38E24C}" srcOrd="0" destOrd="0" presId="urn:microsoft.com/office/officeart/2005/8/layout/hierarchy2"/>
    <dgm:cxn modelId="{0C25DEFA-3CFF-4BA3-9928-499BB06866BD}" type="presParOf" srcId="{DC6150F5-E6C6-4DB5-A204-C961A0AE206C}" destId="{62A503C0-9FB5-414B-AE94-C2995DDDA42B}" srcOrd="0" destOrd="0" presId="urn:microsoft.com/office/officeart/2005/8/layout/hierarchy2"/>
    <dgm:cxn modelId="{E3651A27-F905-49CE-83E4-CEAFE95B9C4D}" type="presParOf" srcId="{62A503C0-9FB5-414B-AE94-C2995DDDA42B}" destId="{920BAFBE-24C0-45EF-A0BC-7C40DF65CA29}" srcOrd="0" destOrd="0" presId="urn:microsoft.com/office/officeart/2005/8/layout/hierarchy2"/>
    <dgm:cxn modelId="{95146E98-D15A-44CC-8712-E54DE9F71392}" type="presParOf" srcId="{62A503C0-9FB5-414B-AE94-C2995DDDA42B}" destId="{1F8BDEB4-ABE6-46B6-9DC1-2D0C1179D5C3}" srcOrd="1" destOrd="0" presId="urn:microsoft.com/office/officeart/2005/8/layout/hierarchy2"/>
    <dgm:cxn modelId="{37C3DFD1-6786-4A28-83E7-413CD04C5909}" type="presParOf" srcId="{1F8BDEB4-ABE6-46B6-9DC1-2D0C1179D5C3}" destId="{CCA40B9A-384E-4DF2-B8B8-C2066C345984}" srcOrd="0" destOrd="0" presId="urn:microsoft.com/office/officeart/2005/8/layout/hierarchy2"/>
    <dgm:cxn modelId="{D3995385-9521-480D-ABB8-3A0760CA7326}" type="presParOf" srcId="{CCA40B9A-384E-4DF2-B8B8-C2066C345984}" destId="{0322C528-01ED-4499-B7C0-F8C2FCE58435}" srcOrd="0" destOrd="0" presId="urn:microsoft.com/office/officeart/2005/8/layout/hierarchy2"/>
    <dgm:cxn modelId="{28BA7A9A-74C4-4501-850D-6F6F0722826A}" type="presParOf" srcId="{1F8BDEB4-ABE6-46B6-9DC1-2D0C1179D5C3}" destId="{AC61838D-3ABC-49CB-8732-EABCDEB223D4}" srcOrd="1" destOrd="0" presId="urn:microsoft.com/office/officeart/2005/8/layout/hierarchy2"/>
    <dgm:cxn modelId="{548343EA-4922-4CF0-9B27-4A0B569BA2CC}" type="presParOf" srcId="{AC61838D-3ABC-49CB-8732-EABCDEB223D4}" destId="{CF461AF3-BAC5-49CC-9ECD-074F0F4275D5}" srcOrd="0" destOrd="0" presId="urn:microsoft.com/office/officeart/2005/8/layout/hierarchy2"/>
    <dgm:cxn modelId="{51C336C5-29B4-4A2F-9D70-45F5751F00B2}" type="presParOf" srcId="{AC61838D-3ABC-49CB-8732-EABCDEB223D4}" destId="{B5DAE1A5-5E2A-407D-ABC1-1600FEF48D6A}" srcOrd="1" destOrd="0" presId="urn:microsoft.com/office/officeart/2005/8/layout/hierarchy2"/>
    <dgm:cxn modelId="{F9179BB5-5B89-42B7-9646-B9E4A3EAA81C}" type="presParOf" srcId="{1F8BDEB4-ABE6-46B6-9DC1-2D0C1179D5C3}" destId="{5327796F-DEAF-4478-B105-28FB243BE49C}" srcOrd="2" destOrd="0" presId="urn:microsoft.com/office/officeart/2005/8/layout/hierarchy2"/>
    <dgm:cxn modelId="{A0FE4A02-065C-4722-BEB3-121D927400CC}" type="presParOf" srcId="{5327796F-DEAF-4478-B105-28FB243BE49C}" destId="{78024371-4EF3-4FAA-B8BB-8EF6782C0E8D}" srcOrd="0" destOrd="0" presId="urn:microsoft.com/office/officeart/2005/8/layout/hierarchy2"/>
    <dgm:cxn modelId="{FF1BF652-00FD-473A-9C2D-9D6A276D5835}" type="presParOf" srcId="{1F8BDEB4-ABE6-46B6-9DC1-2D0C1179D5C3}" destId="{882B8EFF-1657-462C-8923-0880330F5621}" srcOrd="3" destOrd="0" presId="urn:microsoft.com/office/officeart/2005/8/layout/hierarchy2"/>
    <dgm:cxn modelId="{E14D219D-FD43-4615-9CFC-2B9862D8DBDB}" type="presParOf" srcId="{882B8EFF-1657-462C-8923-0880330F5621}" destId="{2CBBA66F-89DB-4C70-80D9-21B03D38E24C}" srcOrd="0" destOrd="0" presId="urn:microsoft.com/office/officeart/2005/8/layout/hierarchy2"/>
    <dgm:cxn modelId="{29D040E7-B2BB-45D3-9B0A-2EECBB7D90D9}" type="presParOf" srcId="{882B8EFF-1657-462C-8923-0880330F5621}" destId="{E54CA7B7-80CD-4C9B-B56D-48B69A3428AB}" srcOrd="1" destOrd="0" presId="urn:microsoft.com/office/officeart/2005/8/layout/hierarchy2"/>
    <dgm:cxn modelId="{64D69B98-5A31-4C9F-BEA6-AD1E74688575}" type="presParOf" srcId="{1F8BDEB4-ABE6-46B6-9DC1-2D0C1179D5C3}" destId="{3DC86EF5-0A90-4665-9C4E-32C2B661FB9E}" srcOrd="4" destOrd="0" presId="urn:microsoft.com/office/officeart/2005/8/layout/hierarchy2"/>
    <dgm:cxn modelId="{EBA9FFDE-1847-4614-8CCF-86BE6EC28B92}" type="presParOf" srcId="{3DC86EF5-0A90-4665-9C4E-32C2B661FB9E}" destId="{AF3A2AD5-BD24-4819-847B-10C878BFD25B}" srcOrd="0" destOrd="0" presId="urn:microsoft.com/office/officeart/2005/8/layout/hierarchy2"/>
    <dgm:cxn modelId="{D9E60455-4CAD-4505-A945-35C1853A5CBF}" type="presParOf" srcId="{1F8BDEB4-ABE6-46B6-9DC1-2D0C1179D5C3}" destId="{2A3B6A68-7D9F-43DE-A4A2-BEDF38CF3905}" srcOrd="5" destOrd="0" presId="urn:microsoft.com/office/officeart/2005/8/layout/hierarchy2"/>
    <dgm:cxn modelId="{6BBEB2B1-17CA-45E2-9B2E-D25F1E31A5EA}" type="presParOf" srcId="{2A3B6A68-7D9F-43DE-A4A2-BEDF38CF3905}" destId="{F69F349F-E2B7-438B-9A73-30B0E40CBCB5}" srcOrd="0" destOrd="0" presId="urn:microsoft.com/office/officeart/2005/8/layout/hierarchy2"/>
    <dgm:cxn modelId="{E2DC63E9-0A33-4295-8E85-D11E2283855D}" type="presParOf" srcId="{2A3B6A68-7D9F-43DE-A4A2-BEDF38CF3905}" destId="{4D18DB3E-AB74-4CBB-A7FC-6F602271A9B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647E43-10FB-469E-B5D2-529496527359}" type="doc">
      <dgm:prSet loTypeId="urn:microsoft.com/office/officeart/2005/8/layout/hierarchy2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5DA6A4B-836C-4293-8573-4301E81F1154}">
      <dgm:prSet phldrT="[Текст]" custT="1"/>
      <dgm:spPr/>
      <dgm:t>
        <a:bodyPr/>
        <a:lstStyle/>
        <a:p>
          <a:r>
            <a:rPr lang="ru-RU" sz="2000" b="1" kern="1200" dirty="0" smtClean="0">
              <a:latin typeface="Times New Roman" pitchFamily="18" charset="0"/>
              <a:ea typeface="+mn-ea"/>
              <a:cs typeface="Times New Roman" pitchFamily="18" charset="0"/>
            </a:rPr>
            <a:t>Региональный уровень</a:t>
          </a:r>
          <a:endParaRPr lang="ru-RU" sz="2000" b="1" kern="12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252D52D9-7F8D-4E76-B496-37274D41640A}" type="parTrans" cxnId="{38A7810D-41ED-4762-B6F0-F758FD1FF77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AFFE2C8-F61F-4670-882B-B239A163CB9A}" type="sibTrans" cxnId="{38A7810D-41ED-4762-B6F0-F758FD1FF77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497F5E57-296D-48E0-B090-DBBAB392C3A3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РЦОИ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CF0B626-8A2F-4598-83D3-CF17ED0D7BF2}" type="parTrans" cxnId="{1651BBC2-C13D-4861-8CD8-31192111B187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F67D1BA7-7EF8-47BD-A67D-06757C1BBFD6}" type="sibTrans" cxnId="{1651BBC2-C13D-4861-8CD8-31192111B187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F69B8989-B00D-42AB-8375-D51E87887301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Департамент образования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F7FC92D-9A83-4288-82C4-8DB25D612744}" type="parTrans" cxnId="{CE5CD6F4-B47E-4B18-9CE5-D726E3414B61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F18E343-9499-424F-B307-72021684CA03}" type="sibTrans" cxnId="{CE5CD6F4-B47E-4B18-9CE5-D726E3414B61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12814DF-D695-4676-8427-C62C1C5458D0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РЦОКО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D09725A-262E-46F0-B449-61E3CEEE0939}" type="parTrans" cxnId="{AF55E226-368F-42B5-9BDD-6781E7AEE32B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A46BE3FE-7FA3-4E5F-95B9-7792A3E71469}" type="sibTrans" cxnId="{AF55E226-368F-42B5-9BDD-6781E7AEE32B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C8FE729-C6D3-4C05-9C7E-A06C376AC9CF}" type="pres">
      <dgm:prSet presAssocID="{B6647E43-10FB-469E-B5D2-52949652735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9501EE-87F6-46E9-BB61-84D7276C0856}" type="pres">
      <dgm:prSet presAssocID="{05DA6A4B-836C-4293-8573-4301E81F1154}" presName="root1" presStyleCnt="0"/>
      <dgm:spPr/>
      <dgm:t>
        <a:bodyPr/>
        <a:lstStyle/>
        <a:p>
          <a:endParaRPr lang="ru-RU"/>
        </a:p>
      </dgm:t>
    </dgm:pt>
    <dgm:pt modelId="{B11173B9-E3D6-472F-ABC9-BD48137578A2}" type="pres">
      <dgm:prSet presAssocID="{05DA6A4B-836C-4293-8573-4301E81F1154}" presName="LevelOneTextNode" presStyleLbl="node0" presStyleIdx="0" presStyleCnt="1" custAng="0" custFlipHor="1" custScaleX="203110" custScaleY="95798" custLinFactX="-41746" custLinFactNeighborX="-100000" custLinFactNeighborY="-360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9EE25D-C45F-4084-BBB8-E66CA14AA49E}" type="pres">
      <dgm:prSet presAssocID="{05DA6A4B-836C-4293-8573-4301E81F1154}" presName="level2hierChild" presStyleCnt="0"/>
      <dgm:spPr/>
      <dgm:t>
        <a:bodyPr/>
        <a:lstStyle/>
        <a:p>
          <a:endParaRPr lang="ru-RU"/>
        </a:p>
      </dgm:t>
    </dgm:pt>
    <dgm:pt modelId="{A53EF6ED-63B1-4CF2-BF6D-7B3E49131E12}" type="pres">
      <dgm:prSet presAssocID="{FCF0B626-8A2F-4598-83D3-CF17ED0D7BF2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AC9A1D0-D50F-4652-AF1D-140CB652BBA2}" type="pres">
      <dgm:prSet presAssocID="{FCF0B626-8A2F-4598-83D3-CF17ED0D7BF2}" presName="connTx" presStyleLbl="parChTrans1D2" presStyleIdx="0" presStyleCnt="3"/>
      <dgm:spPr/>
      <dgm:t>
        <a:bodyPr/>
        <a:lstStyle/>
        <a:p>
          <a:endParaRPr lang="ru-RU"/>
        </a:p>
      </dgm:t>
    </dgm:pt>
    <dgm:pt modelId="{100F31EC-4D2B-47E0-8262-E429C2FF963F}" type="pres">
      <dgm:prSet presAssocID="{497F5E57-296D-48E0-B090-DBBAB392C3A3}" presName="root2" presStyleCnt="0"/>
      <dgm:spPr/>
      <dgm:t>
        <a:bodyPr/>
        <a:lstStyle/>
        <a:p>
          <a:endParaRPr lang="ru-RU"/>
        </a:p>
      </dgm:t>
    </dgm:pt>
    <dgm:pt modelId="{35B3F1B0-8ED8-43E1-82E5-A11CF4E188F6}" type="pres">
      <dgm:prSet presAssocID="{497F5E57-296D-48E0-B090-DBBAB392C3A3}" presName="LevelTwoTextNode" presStyleLbl="node2" presStyleIdx="0" presStyleCnt="3" custScaleX="159792" custLinFactX="-28606" custLinFactNeighborX="-100000" custLinFactNeighborY="-121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7FE878-99A7-4FFA-AD54-B8AFBC5A2B57}" type="pres">
      <dgm:prSet presAssocID="{497F5E57-296D-48E0-B090-DBBAB392C3A3}" presName="level3hierChild" presStyleCnt="0"/>
      <dgm:spPr/>
      <dgm:t>
        <a:bodyPr/>
        <a:lstStyle/>
        <a:p>
          <a:endParaRPr lang="ru-RU"/>
        </a:p>
      </dgm:t>
    </dgm:pt>
    <dgm:pt modelId="{9CC3FA0A-C32A-488F-949E-2F984AFCCA19}" type="pres">
      <dgm:prSet presAssocID="{EF7FC92D-9A83-4288-82C4-8DB25D612744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5FDB594-2B86-47BA-A673-6D12603B6426}" type="pres">
      <dgm:prSet presAssocID="{EF7FC92D-9A83-4288-82C4-8DB25D612744}" presName="connTx" presStyleLbl="parChTrans1D2" presStyleIdx="1" presStyleCnt="3"/>
      <dgm:spPr/>
      <dgm:t>
        <a:bodyPr/>
        <a:lstStyle/>
        <a:p>
          <a:endParaRPr lang="ru-RU"/>
        </a:p>
      </dgm:t>
    </dgm:pt>
    <dgm:pt modelId="{8ECDC07B-0AFA-4631-B517-F2CCC982DC18}" type="pres">
      <dgm:prSet presAssocID="{F69B8989-B00D-42AB-8375-D51E87887301}" presName="root2" presStyleCnt="0"/>
      <dgm:spPr/>
      <dgm:t>
        <a:bodyPr/>
        <a:lstStyle/>
        <a:p>
          <a:endParaRPr lang="ru-RU"/>
        </a:p>
      </dgm:t>
    </dgm:pt>
    <dgm:pt modelId="{19E27EB7-E9E3-4F9B-9180-7EC56BD92CA1}" type="pres">
      <dgm:prSet presAssocID="{F69B8989-B00D-42AB-8375-D51E87887301}" presName="LevelTwoTextNode" presStyleLbl="node2" presStyleIdx="1" presStyleCnt="3" custScaleX="279803" custLinFactNeighborX="66238" custLinFactNeighborY="-381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9D6C7E-4655-4332-9535-6D3B22F4585E}" type="pres">
      <dgm:prSet presAssocID="{F69B8989-B00D-42AB-8375-D51E87887301}" presName="level3hierChild" presStyleCnt="0"/>
      <dgm:spPr/>
      <dgm:t>
        <a:bodyPr/>
        <a:lstStyle/>
        <a:p>
          <a:endParaRPr lang="ru-RU"/>
        </a:p>
      </dgm:t>
    </dgm:pt>
    <dgm:pt modelId="{1C001B7F-F0A4-4BEE-A322-F0BFD00611B9}" type="pres">
      <dgm:prSet presAssocID="{5D09725A-262E-46F0-B449-61E3CEEE0939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0FCF0DDE-F8AC-4E81-AC6B-8D5988E5678F}" type="pres">
      <dgm:prSet presAssocID="{5D09725A-262E-46F0-B449-61E3CEEE0939}" presName="connTx" presStyleLbl="parChTrans1D2" presStyleIdx="2" presStyleCnt="3"/>
      <dgm:spPr/>
      <dgm:t>
        <a:bodyPr/>
        <a:lstStyle/>
        <a:p>
          <a:endParaRPr lang="ru-RU"/>
        </a:p>
      </dgm:t>
    </dgm:pt>
    <dgm:pt modelId="{3C52488C-C4E7-427D-9F3B-D311A3CD0227}" type="pres">
      <dgm:prSet presAssocID="{312814DF-D695-4676-8427-C62C1C5458D0}" presName="root2" presStyleCnt="0"/>
      <dgm:spPr/>
      <dgm:t>
        <a:bodyPr/>
        <a:lstStyle/>
        <a:p>
          <a:endParaRPr lang="ru-RU"/>
        </a:p>
      </dgm:t>
    </dgm:pt>
    <dgm:pt modelId="{319E6500-4709-4770-9B9F-D8250A8F120C}" type="pres">
      <dgm:prSet presAssocID="{312814DF-D695-4676-8427-C62C1C5458D0}" presName="LevelTwoTextNode" presStyleLbl="node2" presStyleIdx="2" presStyleCnt="3" custScaleX="169302" custLinFactX="-28607" custLinFactNeighborX="-100000" custLinFactNeighborY="-531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BF6E31-27CF-45F4-B733-53AE96999105}" type="pres">
      <dgm:prSet presAssocID="{312814DF-D695-4676-8427-C62C1C5458D0}" presName="level3hierChild" presStyleCnt="0"/>
      <dgm:spPr/>
      <dgm:t>
        <a:bodyPr/>
        <a:lstStyle/>
        <a:p>
          <a:endParaRPr lang="ru-RU"/>
        </a:p>
      </dgm:t>
    </dgm:pt>
  </dgm:ptLst>
  <dgm:cxnLst>
    <dgm:cxn modelId="{C956FECB-E156-45A4-ABD3-0E33CD0F2F7C}" type="presOf" srcId="{FCF0B626-8A2F-4598-83D3-CF17ED0D7BF2}" destId="{A53EF6ED-63B1-4CF2-BF6D-7B3E49131E12}" srcOrd="0" destOrd="0" presId="urn:microsoft.com/office/officeart/2005/8/layout/hierarchy2"/>
    <dgm:cxn modelId="{9E2C9718-F5E4-4757-8CE8-0E362495B722}" type="presOf" srcId="{312814DF-D695-4676-8427-C62C1C5458D0}" destId="{319E6500-4709-4770-9B9F-D8250A8F120C}" srcOrd="0" destOrd="0" presId="urn:microsoft.com/office/officeart/2005/8/layout/hierarchy2"/>
    <dgm:cxn modelId="{3AA4B8A1-69CE-4B0F-BC3C-AF8D8E4ABC86}" type="presOf" srcId="{FCF0B626-8A2F-4598-83D3-CF17ED0D7BF2}" destId="{7AC9A1D0-D50F-4652-AF1D-140CB652BBA2}" srcOrd="1" destOrd="0" presId="urn:microsoft.com/office/officeart/2005/8/layout/hierarchy2"/>
    <dgm:cxn modelId="{738C1553-6FF5-4FE8-8BEC-E365B546D436}" type="presOf" srcId="{5D09725A-262E-46F0-B449-61E3CEEE0939}" destId="{0FCF0DDE-F8AC-4E81-AC6B-8D5988E5678F}" srcOrd="1" destOrd="0" presId="urn:microsoft.com/office/officeart/2005/8/layout/hierarchy2"/>
    <dgm:cxn modelId="{0A0024EE-D272-4715-B83E-30595E05E2CF}" type="presOf" srcId="{05DA6A4B-836C-4293-8573-4301E81F1154}" destId="{B11173B9-E3D6-472F-ABC9-BD48137578A2}" srcOrd="0" destOrd="0" presId="urn:microsoft.com/office/officeart/2005/8/layout/hierarchy2"/>
    <dgm:cxn modelId="{1651BBC2-C13D-4861-8CD8-31192111B187}" srcId="{05DA6A4B-836C-4293-8573-4301E81F1154}" destId="{497F5E57-296D-48E0-B090-DBBAB392C3A3}" srcOrd="0" destOrd="0" parTransId="{FCF0B626-8A2F-4598-83D3-CF17ED0D7BF2}" sibTransId="{F67D1BA7-7EF8-47BD-A67D-06757C1BBFD6}"/>
    <dgm:cxn modelId="{C3B48F17-50A1-4C02-8D07-BA2C3D3F5C9B}" type="presOf" srcId="{497F5E57-296D-48E0-B090-DBBAB392C3A3}" destId="{35B3F1B0-8ED8-43E1-82E5-A11CF4E188F6}" srcOrd="0" destOrd="0" presId="urn:microsoft.com/office/officeart/2005/8/layout/hierarchy2"/>
    <dgm:cxn modelId="{EB972F05-2161-4DC1-B4E1-BE7ED3024B90}" type="presOf" srcId="{EF7FC92D-9A83-4288-82C4-8DB25D612744}" destId="{45FDB594-2B86-47BA-A673-6D12603B6426}" srcOrd="1" destOrd="0" presId="urn:microsoft.com/office/officeart/2005/8/layout/hierarchy2"/>
    <dgm:cxn modelId="{AF55E226-368F-42B5-9BDD-6781E7AEE32B}" srcId="{05DA6A4B-836C-4293-8573-4301E81F1154}" destId="{312814DF-D695-4676-8427-C62C1C5458D0}" srcOrd="2" destOrd="0" parTransId="{5D09725A-262E-46F0-B449-61E3CEEE0939}" sibTransId="{A46BE3FE-7FA3-4E5F-95B9-7792A3E71469}"/>
    <dgm:cxn modelId="{E596CF01-4AB2-47A0-9F7D-DA7B11B1AF0B}" type="presOf" srcId="{EF7FC92D-9A83-4288-82C4-8DB25D612744}" destId="{9CC3FA0A-C32A-488F-949E-2F984AFCCA19}" srcOrd="0" destOrd="0" presId="urn:microsoft.com/office/officeart/2005/8/layout/hierarchy2"/>
    <dgm:cxn modelId="{8C1D72BC-5791-4EC2-9DCA-3185E0694747}" type="presOf" srcId="{F69B8989-B00D-42AB-8375-D51E87887301}" destId="{19E27EB7-E9E3-4F9B-9180-7EC56BD92CA1}" srcOrd="0" destOrd="0" presId="urn:microsoft.com/office/officeart/2005/8/layout/hierarchy2"/>
    <dgm:cxn modelId="{3A275E7F-C734-4888-A6BD-26130BB81024}" type="presOf" srcId="{5D09725A-262E-46F0-B449-61E3CEEE0939}" destId="{1C001B7F-F0A4-4BEE-A322-F0BFD00611B9}" srcOrd="0" destOrd="0" presId="urn:microsoft.com/office/officeart/2005/8/layout/hierarchy2"/>
    <dgm:cxn modelId="{CE5CD6F4-B47E-4B18-9CE5-D726E3414B61}" srcId="{05DA6A4B-836C-4293-8573-4301E81F1154}" destId="{F69B8989-B00D-42AB-8375-D51E87887301}" srcOrd="1" destOrd="0" parTransId="{EF7FC92D-9A83-4288-82C4-8DB25D612744}" sibTransId="{0F18E343-9499-424F-B307-72021684CA03}"/>
    <dgm:cxn modelId="{38A7810D-41ED-4762-B6F0-F758FD1FF779}" srcId="{B6647E43-10FB-469E-B5D2-529496527359}" destId="{05DA6A4B-836C-4293-8573-4301E81F1154}" srcOrd="0" destOrd="0" parTransId="{252D52D9-7F8D-4E76-B496-37274D41640A}" sibTransId="{5AFFE2C8-F61F-4670-882B-B239A163CB9A}"/>
    <dgm:cxn modelId="{BF1AFB4A-C459-44DC-9511-32184DD297BA}" type="presOf" srcId="{B6647E43-10FB-469E-B5D2-529496527359}" destId="{0C8FE729-C6D3-4C05-9C7E-A06C376AC9CF}" srcOrd="0" destOrd="0" presId="urn:microsoft.com/office/officeart/2005/8/layout/hierarchy2"/>
    <dgm:cxn modelId="{9BD02753-8A62-4D32-BAB8-F867D1E44ADF}" type="presParOf" srcId="{0C8FE729-C6D3-4C05-9C7E-A06C376AC9CF}" destId="{1F9501EE-87F6-46E9-BB61-84D7276C0856}" srcOrd="0" destOrd="0" presId="urn:microsoft.com/office/officeart/2005/8/layout/hierarchy2"/>
    <dgm:cxn modelId="{397226AA-47D1-4E61-AC1D-203BDC9E20A0}" type="presParOf" srcId="{1F9501EE-87F6-46E9-BB61-84D7276C0856}" destId="{B11173B9-E3D6-472F-ABC9-BD48137578A2}" srcOrd="0" destOrd="0" presId="urn:microsoft.com/office/officeart/2005/8/layout/hierarchy2"/>
    <dgm:cxn modelId="{D2F637C1-45D8-4F83-A570-665AEA199E63}" type="presParOf" srcId="{1F9501EE-87F6-46E9-BB61-84D7276C0856}" destId="{D59EE25D-C45F-4084-BBB8-E66CA14AA49E}" srcOrd="1" destOrd="0" presId="urn:microsoft.com/office/officeart/2005/8/layout/hierarchy2"/>
    <dgm:cxn modelId="{0B23B134-3F8F-4581-ABF9-5A9C85FF24C2}" type="presParOf" srcId="{D59EE25D-C45F-4084-BBB8-E66CA14AA49E}" destId="{A53EF6ED-63B1-4CF2-BF6D-7B3E49131E12}" srcOrd="0" destOrd="0" presId="urn:microsoft.com/office/officeart/2005/8/layout/hierarchy2"/>
    <dgm:cxn modelId="{2A5F1D7D-1FD4-44B9-8CE5-0F00E49FF98A}" type="presParOf" srcId="{A53EF6ED-63B1-4CF2-BF6D-7B3E49131E12}" destId="{7AC9A1D0-D50F-4652-AF1D-140CB652BBA2}" srcOrd="0" destOrd="0" presId="urn:microsoft.com/office/officeart/2005/8/layout/hierarchy2"/>
    <dgm:cxn modelId="{4EB26CA8-2876-4879-AA0F-DAD912069CE7}" type="presParOf" srcId="{D59EE25D-C45F-4084-BBB8-E66CA14AA49E}" destId="{100F31EC-4D2B-47E0-8262-E429C2FF963F}" srcOrd="1" destOrd="0" presId="urn:microsoft.com/office/officeart/2005/8/layout/hierarchy2"/>
    <dgm:cxn modelId="{6B518E32-6BF6-40FC-98E4-4B089D57A3E7}" type="presParOf" srcId="{100F31EC-4D2B-47E0-8262-E429C2FF963F}" destId="{35B3F1B0-8ED8-43E1-82E5-A11CF4E188F6}" srcOrd="0" destOrd="0" presId="urn:microsoft.com/office/officeart/2005/8/layout/hierarchy2"/>
    <dgm:cxn modelId="{0813839C-0B84-4516-85E7-52761EF5AF41}" type="presParOf" srcId="{100F31EC-4D2B-47E0-8262-E429C2FF963F}" destId="{087FE878-99A7-4FFA-AD54-B8AFBC5A2B57}" srcOrd="1" destOrd="0" presId="urn:microsoft.com/office/officeart/2005/8/layout/hierarchy2"/>
    <dgm:cxn modelId="{0D9D3E1B-0D2C-4D83-AC92-580E8FD177AC}" type="presParOf" srcId="{D59EE25D-C45F-4084-BBB8-E66CA14AA49E}" destId="{9CC3FA0A-C32A-488F-949E-2F984AFCCA19}" srcOrd="2" destOrd="0" presId="urn:microsoft.com/office/officeart/2005/8/layout/hierarchy2"/>
    <dgm:cxn modelId="{7731BDF3-6276-42A9-B858-6DCC38A9C03F}" type="presParOf" srcId="{9CC3FA0A-C32A-488F-949E-2F984AFCCA19}" destId="{45FDB594-2B86-47BA-A673-6D12603B6426}" srcOrd="0" destOrd="0" presId="urn:microsoft.com/office/officeart/2005/8/layout/hierarchy2"/>
    <dgm:cxn modelId="{9097A997-6C8C-4E4E-BC47-4AC1575F47E4}" type="presParOf" srcId="{D59EE25D-C45F-4084-BBB8-E66CA14AA49E}" destId="{8ECDC07B-0AFA-4631-B517-F2CCC982DC18}" srcOrd="3" destOrd="0" presId="urn:microsoft.com/office/officeart/2005/8/layout/hierarchy2"/>
    <dgm:cxn modelId="{6063A476-88CA-4533-9023-A6F2CC719D37}" type="presParOf" srcId="{8ECDC07B-0AFA-4631-B517-F2CCC982DC18}" destId="{19E27EB7-E9E3-4F9B-9180-7EC56BD92CA1}" srcOrd="0" destOrd="0" presId="urn:microsoft.com/office/officeart/2005/8/layout/hierarchy2"/>
    <dgm:cxn modelId="{2F5AF09C-BA7A-4847-8393-EC2087F0B49D}" type="presParOf" srcId="{8ECDC07B-0AFA-4631-B517-F2CCC982DC18}" destId="{849D6C7E-4655-4332-9535-6D3B22F4585E}" srcOrd="1" destOrd="0" presId="urn:microsoft.com/office/officeart/2005/8/layout/hierarchy2"/>
    <dgm:cxn modelId="{F24ED653-9A82-4A4A-8154-792AA7F08692}" type="presParOf" srcId="{D59EE25D-C45F-4084-BBB8-E66CA14AA49E}" destId="{1C001B7F-F0A4-4BEE-A322-F0BFD00611B9}" srcOrd="4" destOrd="0" presId="urn:microsoft.com/office/officeart/2005/8/layout/hierarchy2"/>
    <dgm:cxn modelId="{23675AD5-4B4F-4631-9BBD-969561B8AA98}" type="presParOf" srcId="{1C001B7F-F0A4-4BEE-A322-F0BFD00611B9}" destId="{0FCF0DDE-F8AC-4E81-AC6B-8D5988E5678F}" srcOrd="0" destOrd="0" presId="urn:microsoft.com/office/officeart/2005/8/layout/hierarchy2"/>
    <dgm:cxn modelId="{B0FF35DC-E997-44FB-A73C-8F1E94C38DA6}" type="presParOf" srcId="{D59EE25D-C45F-4084-BBB8-E66CA14AA49E}" destId="{3C52488C-C4E7-427D-9F3B-D311A3CD0227}" srcOrd="5" destOrd="0" presId="urn:microsoft.com/office/officeart/2005/8/layout/hierarchy2"/>
    <dgm:cxn modelId="{F45A0563-E979-4B48-9B9D-E0B142AE6152}" type="presParOf" srcId="{3C52488C-C4E7-427D-9F3B-D311A3CD0227}" destId="{319E6500-4709-4770-9B9F-D8250A8F120C}" srcOrd="0" destOrd="0" presId="urn:microsoft.com/office/officeart/2005/8/layout/hierarchy2"/>
    <dgm:cxn modelId="{32FE795F-7798-4E10-A5AF-B33D18B7E1BC}" type="presParOf" srcId="{3C52488C-C4E7-427D-9F3B-D311A3CD0227}" destId="{33BF6E31-27CF-45F4-B733-53AE9699910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647E43-10FB-469E-B5D2-529496527359}" type="doc">
      <dgm:prSet loTypeId="urn:microsoft.com/office/officeart/2005/8/layout/hierarchy2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5DA6A4B-836C-4293-8573-4301E81F1154}">
      <dgm:prSet phldrT="[Текст]" custT="1"/>
      <dgm:spPr/>
      <dgm:t>
        <a:bodyPr/>
        <a:lstStyle/>
        <a:p>
          <a:r>
            <a:rPr lang="ru-RU" sz="2000" b="1" kern="1200" dirty="0" smtClean="0">
              <a:latin typeface="Times New Roman" pitchFamily="18" charset="0"/>
              <a:ea typeface="+mn-ea"/>
              <a:cs typeface="Times New Roman" pitchFamily="18" charset="0"/>
            </a:rPr>
            <a:t>Муниципальный  уровень</a:t>
          </a:r>
          <a:endParaRPr lang="ru-RU" sz="2000" b="1" kern="12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252D52D9-7F8D-4E76-B496-37274D41640A}" type="parTrans" cxnId="{38A7810D-41ED-4762-B6F0-F758FD1FF77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AFFE2C8-F61F-4670-882B-B239A163CB9A}" type="sibTrans" cxnId="{38A7810D-41ED-4762-B6F0-F758FD1FF77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F69B8989-B00D-42AB-8375-D51E87887301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F7FC92D-9A83-4288-82C4-8DB25D612744}" type="parTrans" cxnId="{CE5CD6F4-B47E-4B18-9CE5-D726E3414B61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F18E343-9499-424F-B307-72021684CA03}" type="sibTrans" cxnId="{CE5CD6F4-B47E-4B18-9CE5-D726E3414B61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12814DF-D695-4676-8427-C62C1C5458D0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СЦОКО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D09725A-262E-46F0-B449-61E3CEEE0939}" type="parTrans" cxnId="{AF55E226-368F-42B5-9BDD-6781E7AEE32B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A46BE3FE-7FA3-4E5F-95B9-7792A3E71469}" type="sibTrans" cxnId="{AF55E226-368F-42B5-9BDD-6781E7AEE32B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4314943A-0437-4B54-A2C6-E7EE7BEBD5A7}" type="pres">
      <dgm:prSet presAssocID="{B6647E43-10FB-469E-B5D2-52949652735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791C9A-24B8-41FB-81EA-B766063BE52C}" type="pres">
      <dgm:prSet presAssocID="{05DA6A4B-836C-4293-8573-4301E81F1154}" presName="root1" presStyleCnt="0"/>
      <dgm:spPr/>
      <dgm:t>
        <a:bodyPr/>
        <a:lstStyle/>
        <a:p>
          <a:endParaRPr lang="ru-RU"/>
        </a:p>
      </dgm:t>
    </dgm:pt>
    <dgm:pt modelId="{42300C7C-A08B-4B99-A280-C36D78F1EDB9}" type="pres">
      <dgm:prSet presAssocID="{05DA6A4B-836C-4293-8573-4301E81F1154}" presName="LevelOneTextNode" presStyleLbl="node0" presStyleIdx="0" presStyleCnt="1" custScaleX="124171" custScaleY="52992" custLinFactNeighborX="13875" custLinFactNeighborY="-97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3D7C79-C14B-4659-982B-E13977BDD078}" type="pres">
      <dgm:prSet presAssocID="{05DA6A4B-836C-4293-8573-4301E81F1154}" presName="level2hierChild" presStyleCnt="0"/>
      <dgm:spPr/>
      <dgm:t>
        <a:bodyPr/>
        <a:lstStyle/>
        <a:p>
          <a:endParaRPr lang="ru-RU"/>
        </a:p>
      </dgm:t>
    </dgm:pt>
    <dgm:pt modelId="{01965C94-2BC2-423B-B109-6B34D7A98343}" type="pres">
      <dgm:prSet presAssocID="{EF7FC92D-9A83-4288-82C4-8DB25D612744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30FF69C5-E639-4157-8508-C0AF5987B723}" type="pres">
      <dgm:prSet presAssocID="{EF7FC92D-9A83-4288-82C4-8DB25D612744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167AB59-11EF-40C2-873A-DF8F0B1CA648}" type="pres">
      <dgm:prSet presAssocID="{F69B8989-B00D-42AB-8375-D51E87887301}" presName="root2" presStyleCnt="0"/>
      <dgm:spPr/>
      <dgm:t>
        <a:bodyPr/>
        <a:lstStyle/>
        <a:p>
          <a:endParaRPr lang="ru-RU"/>
        </a:p>
      </dgm:t>
    </dgm:pt>
    <dgm:pt modelId="{758A4247-995F-445D-BBDA-A171243525EF}" type="pres">
      <dgm:prSet presAssocID="{F69B8989-B00D-42AB-8375-D51E87887301}" presName="LevelTwoTextNode" presStyleLbl="node2" presStyleIdx="0" presStyleCnt="2" custScaleX="137303" custScaleY="35976" custLinFactNeighborX="-3531" custLinFactNeighborY="-180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4BD630-81B1-4C93-8E09-1CDBEDE9A3CA}" type="pres">
      <dgm:prSet presAssocID="{F69B8989-B00D-42AB-8375-D51E87887301}" presName="level3hierChild" presStyleCnt="0"/>
      <dgm:spPr/>
      <dgm:t>
        <a:bodyPr/>
        <a:lstStyle/>
        <a:p>
          <a:endParaRPr lang="ru-RU"/>
        </a:p>
      </dgm:t>
    </dgm:pt>
    <dgm:pt modelId="{536F62C2-B3AD-4C2B-9D44-B910F27F4CAB}" type="pres">
      <dgm:prSet presAssocID="{5D09725A-262E-46F0-B449-61E3CEEE0939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766BE402-43C6-4F96-8AFE-CFCA893E729A}" type="pres">
      <dgm:prSet presAssocID="{5D09725A-262E-46F0-B449-61E3CEEE0939}" presName="connTx" presStyleLbl="parChTrans1D2" presStyleIdx="1" presStyleCnt="2"/>
      <dgm:spPr/>
      <dgm:t>
        <a:bodyPr/>
        <a:lstStyle/>
        <a:p>
          <a:endParaRPr lang="ru-RU"/>
        </a:p>
      </dgm:t>
    </dgm:pt>
    <dgm:pt modelId="{C52F669E-EE57-4D72-9991-728F3966309D}" type="pres">
      <dgm:prSet presAssocID="{312814DF-D695-4676-8427-C62C1C5458D0}" presName="root2" presStyleCnt="0"/>
      <dgm:spPr/>
      <dgm:t>
        <a:bodyPr/>
        <a:lstStyle/>
        <a:p>
          <a:endParaRPr lang="ru-RU"/>
        </a:p>
      </dgm:t>
    </dgm:pt>
    <dgm:pt modelId="{E5EDD9DF-47D1-4FFD-A520-092319C96668}" type="pres">
      <dgm:prSet presAssocID="{312814DF-D695-4676-8427-C62C1C5458D0}" presName="LevelTwoTextNode" presStyleLbl="node2" presStyleIdx="1" presStyleCnt="2" custScaleX="131837" custScaleY="356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85FD9A-FE2C-4E4E-8433-3AF875E08266}" type="pres">
      <dgm:prSet presAssocID="{312814DF-D695-4676-8427-C62C1C5458D0}" presName="level3hierChild" presStyleCnt="0"/>
      <dgm:spPr/>
      <dgm:t>
        <a:bodyPr/>
        <a:lstStyle/>
        <a:p>
          <a:endParaRPr lang="ru-RU"/>
        </a:p>
      </dgm:t>
    </dgm:pt>
  </dgm:ptLst>
  <dgm:cxnLst>
    <dgm:cxn modelId="{FEF7167C-BFA8-4B28-91B5-3D8F89B4FD6E}" type="presOf" srcId="{5D09725A-262E-46F0-B449-61E3CEEE0939}" destId="{766BE402-43C6-4F96-8AFE-CFCA893E729A}" srcOrd="1" destOrd="0" presId="urn:microsoft.com/office/officeart/2005/8/layout/hierarchy2"/>
    <dgm:cxn modelId="{A8936701-4FC7-4B36-AB8A-712DBD6DB4BB}" type="presOf" srcId="{312814DF-D695-4676-8427-C62C1C5458D0}" destId="{E5EDD9DF-47D1-4FFD-A520-092319C96668}" srcOrd="0" destOrd="0" presId="urn:microsoft.com/office/officeart/2005/8/layout/hierarchy2"/>
    <dgm:cxn modelId="{FE47CAA0-67C1-467D-89EC-0F46433D3964}" type="presOf" srcId="{5D09725A-262E-46F0-B449-61E3CEEE0939}" destId="{536F62C2-B3AD-4C2B-9D44-B910F27F4CAB}" srcOrd="0" destOrd="0" presId="urn:microsoft.com/office/officeart/2005/8/layout/hierarchy2"/>
    <dgm:cxn modelId="{CE5CD6F4-B47E-4B18-9CE5-D726E3414B61}" srcId="{05DA6A4B-836C-4293-8573-4301E81F1154}" destId="{F69B8989-B00D-42AB-8375-D51E87887301}" srcOrd="0" destOrd="0" parTransId="{EF7FC92D-9A83-4288-82C4-8DB25D612744}" sibTransId="{0F18E343-9499-424F-B307-72021684CA03}"/>
    <dgm:cxn modelId="{38A7810D-41ED-4762-B6F0-F758FD1FF779}" srcId="{B6647E43-10FB-469E-B5D2-529496527359}" destId="{05DA6A4B-836C-4293-8573-4301E81F1154}" srcOrd="0" destOrd="0" parTransId="{252D52D9-7F8D-4E76-B496-37274D41640A}" sibTransId="{5AFFE2C8-F61F-4670-882B-B239A163CB9A}"/>
    <dgm:cxn modelId="{8D57E90D-2182-48B0-AD0B-40F83A771CFB}" type="presOf" srcId="{EF7FC92D-9A83-4288-82C4-8DB25D612744}" destId="{01965C94-2BC2-423B-B109-6B34D7A98343}" srcOrd="0" destOrd="0" presId="urn:microsoft.com/office/officeart/2005/8/layout/hierarchy2"/>
    <dgm:cxn modelId="{B4A2CD47-AA9A-40EA-BECF-F0F3842C4FE4}" type="presOf" srcId="{05DA6A4B-836C-4293-8573-4301E81F1154}" destId="{42300C7C-A08B-4B99-A280-C36D78F1EDB9}" srcOrd="0" destOrd="0" presId="urn:microsoft.com/office/officeart/2005/8/layout/hierarchy2"/>
    <dgm:cxn modelId="{14EF9AD9-AE73-461E-93FC-4C7A35ECCE59}" type="presOf" srcId="{EF7FC92D-9A83-4288-82C4-8DB25D612744}" destId="{30FF69C5-E639-4157-8508-C0AF5987B723}" srcOrd="1" destOrd="0" presId="urn:microsoft.com/office/officeart/2005/8/layout/hierarchy2"/>
    <dgm:cxn modelId="{55763B89-B43C-49F8-BFB6-09F09E5D77A8}" type="presOf" srcId="{B6647E43-10FB-469E-B5D2-529496527359}" destId="{4314943A-0437-4B54-A2C6-E7EE7BEBD5A7}" srcOrd="0" destOrd="0" presId="urn:microsoft.com/office/officeart/2005/8/layout/hierarchy2"/>
    <dgm:cxn modelId="{DF8BCE54-F6F4-40CA-90D0-EDB6AB7D12A6}" type="presOf" srcId="{F69B8989-B00D-42AB-8375-D51E87887301}" destId="{758A4247-995F-445D-BBDA-A171243525EF}" srcOrd="0" destOrd="0" presId="urn:microsoft.com/office/officeart/2005/8/layout/hierarchy2"/>
    <dgm:cxn modelId="{AF55E226-368F-42B5-9BDD-6781E7AEE32B}" srcId="{05DA6A4B-836C-4293-8573-4301E81F1154}" destId="{312814DF-D695-4676-8427-C62C1C5458D0}" srcOrd="1" destOrd="0" parTransId="{5D09725A-262E-46F0-B449-61E3CEEE0939}" sibTransId="{A46BE3FE-7FA3-4E5F-95B9-7792A3E71469}"/>
    <dgm:cxn modelId="{B7B31AC8-4A35-40FD-A13C-2CD8BA5F2F74}" type="presParOf" srcId="{4314943A-0437-4B54-A2C6-E7EE7BEBD5A7}" destId="{15791C9A-24B8-41FB-81EA-B766063BE52C}" srcOrd="0" destOrd="0" presId="urn:microsoft.com/office/officeart/2005/8/layout/hierarchy2"/>
    <dgm:cxn modelId="{99F19867-93D0-475A-8CA6-AB4E4541C4FA}" type="presParOf" srcId="{15791C9A-24B8-41FB-81EA-B766063BE52C}" destId="{42300C7C-A08B-4B99-A280-C36D78F1EDB9}" srcOrd="0" destOrd="0" presId="urn:microsoft.com/office/officeart/2005/8/layout/hierarchy2"/>
    <dgm:cxn modelId="{D241567C-F294-456E-BA53-C418AB525CF0}" type="presParOf" srcId="{15791C9A-24B8-41FB-81EA-B766063BE52C}" destId="{353D7C79-C14B-4659-982B-E13977BDD078}" srcOrd="1" destOrd="0" presId="urn:microsoft.com/office/officeart/2005/8/layout/hierarchy2"/>
    <dgm:cxn modelId="{FAA83A8B-D074-4CD9-8005-D431783E9CAF}" type="presParOf" srcId="{353D7C79-C14B-4659-982B-E13977BDD078}" destId="{01965C94-2BC2-423B-B109-6B34D7A98343}" srcOrd="0" destOrd="0" presId="urn:microsoft.com/office/officeart/2005/8/layout/hierarchy2"/>
    <dgm:cxn modelId="{FBB3424F-A6A1-4160-A352-EB0954ECF5F1}" type="presParOf" srcId="{01965C94-2BC2-423B-B109-6B34D7A98343}" destId="{30FF69C5-E639-4157-8508-C0AF5987B723}" srcOrd="0" destOrd="0" presId="urn:microsoft.com/office/officeart/2005/8/layout/hierarchy2"/>
    <dgm:cxn modelId="{19718F3F-44CD-4ABB-A85A-4BB96CE2B7C5}" type="presParOf" srcId="{353D7C79-C14B-4659-982B-E13977BDD078}" destId="{7167AB59-11EF-40C2-873A-DF8F0B1CA648}" srcOrd="1" destOrd="0" presId="urn:microsoft.com/office/officeart/2005/8/layout/hierarchy2"/>
    <dgm:cxn modelId="{962C913C-D558-4F2D-93CB-EAD19A8B8A1B}" type="presParOf" srcId="{7167AB59-11EF-40C2-873A-DF8F0B1CA648}" destId="{758A4247-995F-445D-BBDA-A171243525EF}" srcOrd="0" destOrd="0" presId="urn:microsoft.com/office/officeart/2005/8/layout/hierarchy2"/>
    <dgm:cxn modelId="{837D5D02-AC3E-46BC-840A-6B794AA0B998}" type="presParOf" srcId="{7167AB59-11EF-40C2-873A-DF8F0B1CA648}" destId="{744BD630-81B1-4C93-8E09-1CDBEDE9A3CA}" srcOrd="1" destOrd="0" presId="urn:microsoft.com/office/officeart/2005/8/layout/hierarchy2"/>
    <dgm:cxn modelId="{5DCBB2F3-E6FC-48B3-9179-C6A41CCDE8EC}" type="presParOf" srcId="{353D7C79-C14B-4659-982B-E13977BDD078}" destId="{536F62C2-B3AD-4C2B-9D44-B910F27F4CAB}" srcOrd="2" destOrd="0" presId="urn:microsoft.com/office/officeart/2005/8/layout/hierarchy2"/>
    <dgm:cxn modelId="{EAD03711-FE6C-4AE4-AD12-D7C52023CF69}" type="presParOf" srcId="{536F62C2-B3AD-4C2B-9D44-B910F27F4CAB}" destId="{766BE402-43C6-4F96-8AFE-CFCA893E729A}" srcOrd="0" destOrd="0" presId="urn:microsoft.com/office/officeart/2005/8/layout/hierarchy2"/>
    <dgm:cxn modelId="{BA43B02C-A440-48E8-81CD-59A10880F86D}" type="presParOf" srcId="{353D7C79-C14B-4659-982B-E13977BDD078}" destId="{C52F669E-EE57-4D72-9991-728F3966309D}" srcOrd="3" destOrd="0" presId="urn:microsoft.com/office/officeart/2005/8/layout/hierarchy2"/>
    <dgm:cxn modelId="{45FD8847-85C9-4422-8ECC-6E43F3B24771}" type="presParOf" srcId="{C52F669E-EE57-4D72-9991-728F3966309D}" destId="{E5EDD9DF-47D1-4FFD-A520-092319C96668}" srcOrd="0" destOrd="0" presId="urn:microsoft.com/office/officeart/2005/8/layout/hierarchy2"/>
    <dgm:cxn modelId="{1B61E934-B8C7-441C-B45D-87DDF81C786E}" type="presParOf" srcId="{C52F669E-EE57-4D72-9991-728F3966309D}" destId="{6285FD9A-FE2C-4E4E-8433-3AF875E0826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714D08-6B42-4B8F-BA33-398121DE03F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7EC0F9-954D-457B-A603-567FC47C64C0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Проводится с использованием контрольных измерительных материалов стандартизированной формы.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733820-CBC9-4D6D-9E0E-B30F3A737914}" type="parTrans" cxnId="{ACCEA2C4-3F71-4997-B9D3-E1B2999096C4}">
      <dgm:prSet/>
      <dgm:spPr/>
      <dgm:t>
        <a:bodyPr/>
        <a:lstStyle/>
        <a:p>
          <a:endParaRPr lang="ru-RU" sz="4000"/>
        </a:p>
      </dgm:t>
    </dgm:pt>
    <dgm:pt modelId="{23AC0026-B196-4EAB-BFC7-CE46B92F8EAC}" type="sibTrans" cxnId="{ACCEA2C4-3F71-4997-B9D3-E1B2999096C4}">
      <dgm:prSet/>
      <dgm:spPr/>
      <dgm:t>
        <a:bodyPr/>
        <a:lstStyle/>
        <a:p>
          <a:endParaRPr lang="ru-RU" sz="4000"/>
        </a:p>
      </dgm:t>
    </dgm:pt>
    <dgm:pt modelId="{08F8688F-8450-4C3A-91F1-1E852FBA2889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Позволяет установить уровень освоения выпускниками федерального государственного образовательного стандарта основного общего образования.</a:t>
          </a:r>
        </a:p>
      </dgm:t>
    </dgm:pt>
    <dgm:pt modelId="{0954FF60-E682-4BDB-BABB-D0584A59D9E4}" type="parTrans" cxnId="{61352548-8CD3-4738-A23B-0D3E83327424}">
      <dgm:prSet/>
      <dgm:spPr/>
      <dgm:t>
        <a:bodyPr/>
        <a:lstStyle/>
        <a:p>
          <a:endParaRPr lang="ru-RU" sz="4000"/>
        </a:p>
      </dgm:t>
    </dgm:pt>
    <dgm:pt modelId="{E4BAF624-8AFD-435D-A59A-D6207092D25D}" type="sibTrans" cxnId="{61352548-8CD3-4738-A23B-0D3E83327424}">
      <dgm:prSet/>
      <dgm:spPr/>
      <dgm:t>
        <a:bodyPr/>
        <a:lstStyle/>
        <a:p>
          <a:endParaRPr lang="ru-RU" sz="4000"/>
        </a:p>
      </dgm:t>
    </dgm:pt>
    <dgm:pt modelId="{0A46D09D-84AD-42F5-929C-20C57656D128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Формат проведения приближен к формату единого государственного экзамена (ЕГЭ).</a:t>
          </a:r>
        </a:p>
      </dgm:t>
    </dgm:pt>
    <dgm:pt modelId="{16075EAB-0913-4C4E-A8C7-84F4265F444A}" type="parTrans" cxnId="{DE3BA916-562E-4930-9AD0-BED621A2BAB8}">
      <dgm:prSet/>
      <dgm:spPr/>
      <dgm:t>
        <a:bodyPr/>
        <a:lstStyle/>
        <a:p>
          <a:endParaRPr lang="ru-RU" sz="4000"/>
        </a:p>
      </dgm:t>
    </dgm:pt>
    <dgm:pt modelId="{20A2FB98-E4A4-43BB-B6FA-05E254431599}" type="sibTrans" cxnId="{DE3BA916-562E-4930-9AD0-BED621A2BAB8}">
      <dgm:prSet/>
      <dgm:spPr/>
      <dgm:t>
        <a:bodyPr/>
        <a:lstStyle/>
        <a:p>
          <a:endParaRPr lang="ru-RU" sz="4000"/>
        </a:p>
      </dgm:t>
    </dgm:pt>
    <dgm:pt modelId="{5D016BC7-AB27-494A-9431-91C2B77E3E79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Для обучающихся с ограниченными возможностями здоровья (ОВЗ), инвалидов и детей-инвалидов, а также для обучающихся специальных учебно-воспитательных учреждений закрытого типа итоговая аттестация проводится в форме государственного выпускного экзамена (ГВЭ) – письменного (или устного – для детей с ОВЗ, инвалидов и детей-инвалидов) экзамена с использованием текстов, тем, заданий и билетов.</a:t>
          </a:r>
        </a:p>
      </dgm:t>
    </dgm:pt>
    <dgm:pt modelId="{5DAB8485-73F9-4263-9955-84B9305A9AB4}" type="parTrans" cxnId="{B226D3CF-30C1-420A-B632-3DA64D236FF3}">
      <dgm:prSet/>
      <dgm:spPr/>
      <dgm:t>
        <a:bodyPr/>
        <a:lstStyle/>
        <a:p>
          <a:endParaRPr lang="ru-RU" sz="4000"/>
        </a:p>
      </dgm:t>
    </dgm:pt>
    <dgm:pt modelId="{F466D0F4-5958-4FCF-BBE2-EA32B63EFDEB}" type="sibTrans" cxnId="{B226D3CF-30C1-420A-B632-3DA64D236FF3}">
      <dgm:prSet/>
      <dgm:spPr/>
      <dgm:t>
        <a:bodyPr/>
        <a:lstStyle/>
        <a:p>
          <a:endParaRPr lang="ru-RU" sz="4000"/>
        </a:p>
      </dgm:t>
    </dgm:pt>
    <dgm:pt modelId="{70507460-D618-436E-84BE-83BA98E44998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Указанные лица могут выбрать форму проведения экзаменов (ОГЭ или ГВЭ) по своему желанию. При этом допускается сочетание обеих форм ГИА-9, например, русский язык сдают в форме ГВЭ, математику – в форме ОГЭ.</a:t>
          </a:r>
        </a:p>
      </dgm:t>
    </dgm:pt>
    <dgm:pt modelId="{0C446285-6E6D-49B3-9039-E4FD3DCADC31}" type="parTrans" cxnId="{4701B7D0-D0A7-43BF-AC25-C730CD54A0F9}">
      <dgm:prSet/>
      <dgm:spPr/>
      <dgm:t>
        <a:bodyPr/>
        <a:lstStyle/>
        <a:p>
          <a:endParaRPr lang="ru-RU" sz="4000"/>
        </a:p>
      </dgm:t>
    </dgm:pt>
    <dgm:pt modelId="{FA010D3F-005E-4874-829D-EE81F89C6DEC}" type="sibTrans" cxnId="{4701B7D0-D0A7-43BF-AC25-C730CD54A0F9}">
      <dgm:prSet/>
      <dgm:spPr/>
      <dgm:t>
        <a:bodyPr/>
        <a:lstStyle/>
        <a:p>
          <a:endParaRPr lang="ru-RU" sz="4000"/>
        </a:p>
      </dgm:t>
    </dgm:pt>
    <dgm:pt modelId="{C1721FF9-8880-4E9B-AC1F-6B9CD8D43F2F}" type="pres">
      <dgm:prSet presAssocID="{32714D08-6B42-4B8F-BA33-398121DE03F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2BCE68-D99D-413A-801C-541EFEAC0B50}" type="pres">
      <dgm:prSet presAssocID="{A07EC0F9-954D-457B-A603-567FC47C64C0}" presName="composite" presStyleCnt="0"/>
      <dgm:spPr/>
    </dgm:pt>
    <dgm:pt modelId="{062D1F64-119E-4144-B4C4-5314171CBE3D}" type="pres">
      <dgm:prSet presAssocID="{A07EC0F9-954D-457B-A603-567FC47C64C0}" presName="imgShp" presStyleLbl="fgImgPlace1" presStyleIdx="0" presStyleCnt="5" custLinFactX="-26817" custLinFactNeighborX="-100000" custLinFactNeighborY="-10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6966CAE-1C46-407A-860E-3E0A4F3D9C58}" type="pres">
      <dgm:prSet presAssocID="{A07EC0F9-954D-457B-A603-567FC47C64C0}" presName="txShp" presStyleLbl="node1" presStyleIdx="0" presStyleCnt="5" custScaleX="129516" custScaleY="85262" custLinFactNeighborX="1504" custLinFactNeighborY="2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0ED4E-64CB-4D84-A256-D4F15348FA62}" type="pres">
      <dgm:prSet presAssocID="{23AC0026-B196-4EAB-BFC7-CE46B92F8EAC}" presName="spacing" presStyleCnt="0"/>
      <dgm:spPr/>
    </dgm:pt>
    <dgm:pt modelId="{8DB9BBA5-0AD6-4BD8-8883-8E23B60BBACD}" type="pres">
      <dgm:prSet presAssocID="{08F8688F-8450-4C3A-91F1-1E852FBA2889}" presName="composite" presStyleCnt="0"/>
      <dgm:spPr/>
    </dgm:pt>
    <dgm:pt modelId="{B96ABA11-7564-4F10-98B1-5850FE741950}" type="pres">
      <dgm:prSet presAssocID="{08F8688F-8450-4C3A-91F1-1E852FBA2889}" presName="imgShp" presStyleLbl="fgImgPlace1" presStyleIdx="1" presStyleCnt="5" custLinFactX="-26817" custLinFactNeighborX="-100000" custLinFactNeighborY="-361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65746DF-1764-46B1-A9E5-4F58FF34E94B}" type="pres">
      <dgm:prSet presAssocID="{08F8688F-8450-4C3A-91F1-1E852FBA2889}" presName="txShp" presStyleLbl="node1" presStyleIdx="1" presStyleCnt="5" custScaleX="129998" custScaleY="123019" custLinFactNeighborX="1744" custLinFactNeighborY="-219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E82806-A9BB-4C72-93AD-2A8AD6DB6DB1}" type="pres">
      <dgm:prSet presAssocID="{E4BAF624-8AFD-435D-A59A-D6207092D25D}" presName="spacing" presStyleCnt="0"/>
      <dgm:spPr/>
    </dgm:pt>
    <dgm:pt modelId="{7E720095-42F8-40EB-8D52-44CCFD3D5EC3}" type="pres">
      <dgm:prSet presAssocID="{0A46D09D-84AD-42F5-929C-20C57656D128}" presName="composite" presStyleCnt="0"/>
      <dgm:spPr/>
    </dgm:pt>
    <dgm:pt modelId="{70AD4268-0787-4B46-8EBD-BBC3F829B010}" type="pres">
      <dgm:prSet presAssocID="{0A46D09D-84AD-42F5-929C-20C57656D128}" presName="imgShp" presStyleLbl="fgImgPlace1" presStyleIdx="2" presStyleCnt="5" custLinFactX="-26817" custLinFactNeighborX="-100000" custLinFactNeighborY="-487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0162D81-56BE-43D2-9A44-F3801F3E1441}" type="pres">
      <dgm:prSet presAssocID="{0A46D09D-84AD-42F5-929C-20C57656D128}" presName="txShp" presStyleLbl="node1" presStyleIdx="2" presStyleCnt="5" custScaleX="127925" custScaleY="86319" custLinFactNeighborX="3096" custLinFactNeighborY="-32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AD3037-5FCC-4504-9AC4-229E293B6D99}" type="pres">
      <dgm:prSet presAssocID="{20A2FB98-E4A4-43BB-B6FA-05E254431599}" presName="spacing" presStyleCnt="0"/>
      <dgm:spPr/>
    </dgm:pt>
    <dgm:pt modelId="{08ED9F02-A664-4A78-BB8C-6C87036DB1F1}" type="pres">
      <dgm:prSet presAssocID="{5D016BC7-AB27-494A-9431-91C2B77E3E79}" presName="composite" presStyleCnt="0"/>
      <dgm:spPr/>
    </dgm:pt>
    <dgm:pt modelId="{A8A55362-D0FE-42B8-99B4-AF09FF5883C0}" type="pres">
      <dgm:prSet presAssocID="{5D016BC7-AB27-494A-9431-91C2B77E3E79}" presName="imgShp" presStyleLbl="fgImgPlace1" presStyleIdx="3" presStyleCnt="5" custLinFactX="-26817" custLinFactNeighborX="-100000" custLinFactNeighborY="-745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0090C12-AA4A-4B5E-A48C-D4F50951F8E4}" type="pres">
      <dgm:prSet presAssocID="{5D016BC7-AB27-494A-9431-91C2B77E3E79}" presName="txShp" presStyleLbl="node1" presStyleIdx="3" presStyleCnt="5" custScaleX="130879" custScaleY="289856" custLinFactNeighborX="2186" custLinFactNeighborY="-61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6B1F67-1D7F-4B54-B191-623EB69CD085}" type="pres">
      <dgm:prSet presAssocID="{F466D0F4-5958-4FCF-BBE2-EA32B63EFDEB}" presName="spacing" presStyleCnt="0"/>
      <dgm:spPr/>
    </dgm:pt>
    <dgm:pt modelId="{8B52D97D-248C-4057-96D4-AEBAD1FF494A}" type="pres">
      <dgm:prSet presAssocID="{70507460-D618-436E-84BE-83BA98E44998}" presName="composite" presStyleCnt="0"/>
      <dgm:spPr/>
    </dgm:pt>
    <dgm:pt modelId="{6C05C55C-F7D1-4271-AEF2-DF5D8BF1B189}" type="pres">
      <dgm:prSet presAssocID="{70507460-D618-436E-84BE-83BA98E44998}" presName="imgShp" presStyleLbl="fgImgPlace1" presStyleIdx="4" presStyleCnt="5" custLinFactX="-26816" custLinFactY="-5437" custLinFactNeighborX="-100000" custLinFactNeighborY="-1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A8650E-FB27-4443-861B-BC10FB6C804B}" type="pres">
      <dgm:prSet presAssocID="{70507460-D618-436E-84BE-83BA98E44998}" presName="txShp" presStyleLbl="node1" presStyleIdx="4" presStyleCnt="5" custScaleX="129582" custScaleY="157127" custLinFactNeighborX="2731" custLinFactNeighborY="-768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6FD9DD-59DF-4764-99D7-4066760B5D6A}" type="presOf" srcId="{5D016BC7-AB27-494A-9431-91C2B77E3E79}" destId="{80090C12-AA4A-4B5E-A48C-D4F50951F8E4}" srcOrd="0" destOrd="0" presId="urn:microsoft.com/office/officeart/2005/8/layout/vList3"/>
    <dgm:cxn modelId="{91C5AEEB-14B5-41C8-9A98-D84AA97B94E0}" type="presOf" srcId="{70507460-D618-436E-84BE-83BA98E44998}" destId="{76A8650E-FB27-4443-861B-BC10FB6C804B}" srcOrd="0" destOrd="0" presId="urn:microsoft.com/office/officeart/2005/8/layout/vList3"/>
    <dgm:cxn modelId="{DE3BA916-562E-4930-9AD0-BED621A2BAB8}" srcId="{32714D08-6B42-4B8F-BA33-398121DE03F9}" destId="{0A46D09D-84AD-42F5-929C-20C57656D128}" srcOrd="2" destOrd="0" parTransId="{16075EAB-0913-4C4E-A8C7-84F4265F444A}" sibTransId="{20A2FB98-E4A4-43BB-B6FA-05E254431599}"/>
    <dgm:cxn modelId="{F5F0244C-1239-4378-926D-4BDD67B30B47}" type="presOf" srcId="{A07EC0F9-954D-457B-A603-567FC47C64C0}" destId="{66966CAE-1C46-407A-860E-3E0A4F3D9C58}" srcOrd="0" destOrd="0" presId="urn:microsoft.com/office/officeart/2005/8/layout/vList3"/>
    <dgm:cxn modelId="{B226D3CF-30C1-420A-B632-3DA64D236FF3}" srcId="{32714D08-6B42-4B8F-BA33-398121DE03F9}" destId="{5D016BC7-AB27-494A-9431-91C2B77E3E79}" srcOrd="3" destOrd="0" parTransId="{5DAB8485-73F9-4263-9955-84B9305A9AB4}" sibTransId="{F466D0F4-5958-4FCF-BBE2-EA32B63EFDEB}"/>
    <dgm:cxn modelId="{5CA44B66-69E8-45CC-AE54-50D6DB427D6C}" type="presOf" srcId="{08F8688F-8450-4C3A-91F1-1E852FBA2889}" destId="{C65746DF-1764-46B1-A9E5-4F58FF34E94B}" srcOrd="0" destOrd="0" presId="urn:microsoft.com/office/officeart/2005/8/layout/vList3"/>
    <dgm:cxn modelId="{5B18D783-5D53-4C01-852C-C3B3AAB10B3D}" type="presOf" srcId="{32714D08-6B42-4B8F-BA33-398121DE03F9}" destId="{C1721FF9-8880-4E9B-AC1F-6B9CD8D43F2F}" srcOrd="0" destOrd="0" presId="urn:microsoft.com/office/officeart/2005/8/layout/vList3"/>
    <dgm:cxn modelId="{ACCEA2C4-3F71-4997-B9D3-E1B2999096C4}" srcId="{32714D08-6B42-4B8F-BA33-398121DE03F9}" destId="{A07EC0F9-954D-457B-A603-567FC47C64C0}" srcOrd="0" destOrd="0" parTransId="{84733820-CBC9-4D6D-9E0E-B30F3A737914}" sibTransId="{23AC0026-B196-4EAB-BFC7-CE46B92F8EAC}"/>
    <dgm:cxn modelId="{4701B7D0-D0A7-43BF-AC25-C730CD54A0F9}" srcId="{32714D08-6B42-4B8F-BA33-398121DE03F9}" destId="{70507460-D618-436E-84BE-83BA98E44998}" srcOrd="4" destOrd="0" parTransId="{0C446285-6E6D-49B3-9039-E4FD3DCADC31}" sibTransId="{FA010D3F-005E-4874-829D-EE81F89C6DEC}"/>
    <dgm:cxn modelId="{61352548-8CD3-4738-A23B-0D3E83327424}" srcId="{32714D08-6B42-4B8F-BA33-398121DE03F9}" destId="{08F8688F-8450-4C3A-91F1-1E852FBA2889}" srcOrd="1" destOrd="0" parTransId="{0954FF60-E682-4BDB-BABB-D0584A59D9E4}" sibTransId="{E4BAF624-8AFD-435D-A59A-D6207092D25D}"/>
    <dgm:cxn modelId="{2C08B3E6-EF58-4E9A-ACBE-8391C756D51E}" type="presOf" srcId="{0A46D09D-84AD-42F5-929C-20C57656D128}" destId="{30162D81-56BE-43D2-9A44-F3801F3E1441}" srcOrd="0" destOrd="0" presId="urn:microsoft.com/office/officeart/2005/8/layout/vList3"/>
    <dgm:cxn modelId="{09272C86-611C-4601-BFF7-10F678F654F6}" type="presParOf" srcId="{C1721FF9-8880-4E9B-AC1F-6B9CD8D43F2F}" destId="{922BCE68-D99D-413A-801C-541EFEAC0B50}" srcOrd="0" destOrd="0" presId="urn:microsoft.com/office/officeart/2005/8/layout/vList3"/>
    <dgm:cxn modelId="{332DF65F-EB0F-4F10-ADE3-138FD616F0FB}" type="presParOf" srcId="{922BCE68-D99D-413A-801C-541EFEAC0B50}" destId="{062D1F64-119E-4144-B4C4-5314171CBE3D}" srcOrd="0" destOrd="0" presId="urn:microsoft.com/office/officeart/2005/8/layout/vList3"/>
    <dgm:cxn modelId="{9E40296D-F954-44DA-98FC-8FF52C27385F}" type="presParOf" srcId="{922BCE68-D99D-413A-801C-541EFEAC0B50}" destId="{66966CAE-1C46-407A-860E-3E0A4F3D9C58}" srcOrd="1" destOrd="0" presId="urn:microsoft.com/office/officeart/2005/8/layout/vList3"/>
    <dgm:cxn modelId="{26AF42A7-7782-449C-B63D-AEF92F12C7D9}" type="presParOf" srcId="{C1721FF9-8880-4E9B-AC1F-6B9CD8D43F2F}" destId="{4AA0ED4E-64CB-4D84-A256-D4F15348FA62}" srcOrd="1" destOrd="0" presId="urn:microsoft.com/office/officeart/2005/8/layout/vList3"/>
    <dgm:cxn modelId="{71A01ABD-F5B8-46B2-B71B-E9D760D19651}" type="presParOf" srcId="{C1721FF9-8880-4E9B-AC1F-6B9CD8D43F2F}" destId="{8DB9BBA5-0AD6-4BD8-8883-8E23B60BBACD}" srcOrd="2" destOrd="0" presId="urn:microsoft.com/office/officeart/2005/8/layout/vList3"/>
    <dgm:cxn modelId="{AED0DC25-DBA1-4258-8A26-42CE7798C806}" type="presParOf" srcId="{8DB9BBA5-0AD6-4BD8-8883-8E23B60BBACD}" destId="{B96ABA11-7564-4F10-98B1-5850FE741950}" srcOrd="0" destOrd="0" presId="urn:microsoft.com/office/officeart/2005/8/layout/vList3"/>
    <dgm:cxn modelId="{19361655-D2BC-4362-B5EB-D3522B52B2EB}" type="presParOf" srcId="{8DB9BBA5-0AD6-4BD8-8883-8E23B60BBACD}" destId="{C65746DF-1764-46B1-A9E5-4F58FF34E94B}" srcOrd="1" destOrd="0" presId="urn:microsoft.com/office/officeart/2005/8/layout/vList3"/>
    <dgm:cxn modelId="{B1A62E08-1C3D-4085-8C7F-4DD30B2BDEC9}" type="presParOf" srcId="{C1721FF9-8880-4E9B-AC1F-6B9CD8D43F2F}" destId="{9DE82806-A9BB-4C72-93AD-2A8AD6DB6DB1}" srcOrd="3" destOrd="0" presId="urn:microsoft.com/office/officeart/2005/8/layout/vList3"/>
    <dgm:cxn modelId="{D8C382AA-6A80-446B-90E5-631107AB6AAA}" type="presParOf" srcId="{C1721FF9-8880-4E9B-AC1F-6B9CD8D43F2F}" destId="{7E720095-42F8-40EB-8D52-44CCFD3D5EC3}" srcOrd="4" destOrd="0" presId="urn:microsoft.com/office/officeart/2005/8/layout/vList3"/>
    <dgm:cxn modelId="{2659475B-2E8A-4752-855C-9F80B7D9CF0A}" type="presParOf" srcId="{7E720095-42F8-40EB-8D52-44CCFD3D5EC3}" destId="{70AD4268-0787-4B46-8EBD-BBC3F829B010}" srcOrd="0" destOrd="0" presId="urn:microsoft.com/office/officeart/2005/8/layout/vList3"/>
    <dgm:cxn modelId="{3AE11E4E-70DE-4A69-A28E-94859A9C8761}" type="presParOf" srcId="{7E720095-42F8-40EB-8D52-44CCFD3D5EC3}" destId="{30162D81-56BE-43D2-9A44-F3801F3E1441}" srcOrd="1" destOrd="0" presId="urn:microsoft.com/office/officeart/2005/8/layout/vList3"/>
    <dgm:cxn modelId="{A9F91193-AC84-45A0-B3EE-8AF8408ADC4B}" type="presParOf" srcId="{C1721FF9-8880-4E9B-AC1F-6B9CD8D43F2F}" destId="{94AD3037-5FCC-4504-9AC4-229E293B6D99}" srcOrd="5" destOrd="0" presId="urn:microsoft.com/office/officeart/2005/8/layout/vList3"/>
    <dgm:cxn modelId="{3992B4BA-36C8-4352-8CAA-3E811202B4C0}" type="presParOf" srcId="{C1721FF9-8880-4E9B-AC1F-6B9CD8D43F2F}" destId="{08ED9F02-A664-4A78-BB8C-6C87036DB1F1}" srcOrd="6" destOrd="0" presId="urn:microsoft.com/office/officeart/2005/8/layout/vList3"/>
    <dgm:cxn modelId="{21EAEB07-FCB1-4DA6-8F9A-1228571381D7}" type="presParOf" srcId="{08ED9F02-A664-4A78-BB8C-6C87036DB1F1}" destId="{A8A55362-D0FE-42B8-99B4-AF09FF5883C0}" srcOrd="0" destOrd="0" presId="urn:microsoft.com/office/officeart/2005/8/layout/vList3"/>
    <dgm:cxn modelId="{1E19CFF2-4BA5-4168-BE88-8ED8A4434809}" type="presParOf" srcId="{08ED9F02-A664-4A78-BB8C-6C87036DB1F1}" destId="{80090C12-AA4A-4B5E-A48C-D4F50951F8E4}" srcOrd="1" destOrd="0" presId="urn:microsoft.com/office/officeart/2005/8/layout/vList3"/>
    <dgm:cxn modelId="{BE79E901-230D-4D78-B48B-768F38713315}" type="presParOf" srcId="{C1721FF9-8880-4E9B-AC1F-6B9CD8D43F2F}" destId="{776B1F67-1D7F-4B54-B191-623EB69CD085}" srcOrd="7" destOrd="0" presId="urn:microsoft.com/office/officeart/2005/8/layout/vList3"/>
    <dgm:cxn modelId="{EE949185-4A26-4FB1-A898-3693F8B01B93}" type="presParOf" srcId="{C1721FF9-8880-4E9B-AC1F-6B9CD8D43F2F}" destId="{8B52D97D-248C-4057-96D4-AEBAD1FF494A}" srcOrd="8" destOrd="0" presId="urn:microsoft.com/office/officeart/2005/8/layout/vList3"/>
    <dgm:cxn modelId="{8C9B1E58-5893-4389-AC9C-FCFEDF4D7C72}" type="presParOf" srcId="{8B52D97D-248C-4057-96D4-AEBAD1FF494A}" destId="{6C05C55C-F7D1-4271-AEF2-DF5D8BF1B189}" srcOrd="0" destOrd="0" presId="urn:microsoft.com/office/officeart/2005/8/layout/vList3"/>
    <dgm:cxn modelId="{BCD49ABB-B18F-432C-852C-A589B13DF00C}" type="presParOf" srcId="{8B52D97D-248C-4057-96D4-AEBAD1FF494A}" destId="{76A8650E-FB27-4443-861B-BC10FB6C804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A5055AC-BD79-4FFB-91B6-83CBD0A1B03B}" type="doc">
      <dgm:prSet loTypeId="urn:microsoft.com/office/officeart/2005/8/layout/process4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EE2BCC-FD64-43CD-A155-498CAF143339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Бланки участников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36C8022-0F8E-45C4-944F-EF0BFEAEDA56}" type="parTrans" cxnId="{0441F727-DDBB-45A6-85C7-C37F792BB85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CAD944F-FE5A-4F8B-90E9-D79C5C66307A}" type="sibTrans" cxnId="{0441F727-DDBB-45A6-85C7-C37F792BB85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B2EACAB-CC6B-49A5-ACEF-781EC8C5797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Бланк №1 - РЦОИ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D50DD4D-DD04-4721-A6E8-E68BD13F8635}" type="parTrans" cxnId="{D87CD2C9-1F8C-43D3-AEA8-A5455BD78E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B1B5520-8096-4D3A-B1C7-4BA2356AA10B}" type="sibTrans" cxnId="{D87CD2C9-1F8C-43D3-AEA8-A5455BD78E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2B24113-308B-46B9-BEDA-2CA9B663FD7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Бланк №2 – Предметная комиссия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102191C-EA0A-488A-8C53-3A1EBEB5A355}" type="parTrans" cxnId="{252A9D95-403F-475B-AC13-D8BAE27C33B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FE1EBDB-3A23-4B1E-8EB5-080E573E3251}" type="sibTrans" cxnId="{252A9D95-403F-475B-AC13-D8BAE27C33B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AC6E979-A54B-43C2-9EC3-0E83D2C3AF0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РЦОИ  - соединяют результаты в единую ведомость и переводят в пятибалльную шкалу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8250A82-E937-4CE4-9972-A1C0A04B0A2D}" type="parTrans" cxnId="{D229BD2D-9071-4AC0-A2E2-5D6F788A58B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EAA467D-ECB8-4E2D-9A83-124B36EA046A}" type="sibTrans" cxnId="{D229BD2D-9071-4AC0-A2E2-5D6F788A58B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EB3C489-6B58-41BC-B9C9-E4A1ED9C56E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МОУО – получает ведомости с результатами и направляет их в ОО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3A877BE-556E-4130-83C4-ED70E0CE7896}" type="parTrans" cxnId="{40571992-AFF7-4444-A086-76BBD049536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49013C0-A6C4-45F0-B229-B45D9D210584}" type="sibTrans" cxnId="{40571992-AFF7-4444-A086-76BBD049536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CDF9006-D383-4403-970A-A7C3BAC52676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Общеобразовательная организация (ОО) доводит до сведения участников результаты экзаменов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06F5CE7-DF52-4860-9BD0-1E21EF3A64F7}" type="parTrans" cxnId="{43821F25-61D8-48FE-990D-501FF684343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5F32E84-F1F5-499B-80BA-660225F70871}" type="sibTrans" cxnId="{43821F25-61D8-48FE-990D-501FF684343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FA60282-91AC-4707-9158-5C5E17546242}" type="pres">
      <dgm:prSet presAssocID="{CA5055AC-BD79-4FFB-91B6-83CBD0A1B03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54B325-276A-4BF3-B9A9-3F5177529CAE}" type="pres">
      <dgm:prSet presAssocID="{0CDF9006-D383-4403-970A-A7C3BAC52676}" presName="boxAndChildren" presStyleCnt="0"/>
      <dgm:spPr/>
    </dgm:pt>
    <dgm:pt modelId="{870D8BC4-FEDC-495D-81CB-2B6C869290BC}" type="pres">
      <dgm:prSet presAssocID="{0CDF9006-D383-4403-970A-A7C3BAC52676}" presName="parentTextBox" presStyleLbl="node1" presStyleIdx="0" presStyleCnt="4"/>
      <dgm:spPr/>
      <dgm:t>
        <a:bodyPr/>
        <a:lstStyle/>
        <a:p>
          <a:endParaRPr lang="ru-RU"/>
        </a:p>
      </dgm:t>
    </dgm:pt>
    <dgm:pt modelId="{507B443C-7511-47DC-8CA4-AE0A53DF5365}" type="pres">
      <dgm:prSet presAssocID="{149013C0-A6C4-45F0-B229-B45D9D210584}" presName="sp" presStyleCnt="0"/>
      <dgm:spPr/>
    </dgm:pt>
    <dgm:pt modelId="{8886833A-E847-4310-A2F8-D6F20881D421}" type="pres">
      <dgm:prSet presAssocID="{CEB3C489-6B58-41BC-B9C9-E4A1ED9C56E6}" presName="arrowAndChildren" presStyleCnt="0"/>
      <dgm:spPr/>
    </dgm:pt>
    <dgm:pt modelId="{EE1D25E4-303D-4B09-AA53-5C806D231787}" type="pres">
      <dgm:prSet presAssocID="{CEB3C489-6B58-41BC-B9C9-E4A1ED9C56E6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329CE3CA-8406-4E94-BCF0-364F58E0BC13}" type="pres">
      <dgm:prSet presAssocID="{8EAA467D-ECB8-4E2D-9A83-124B36EA046A}" presName="sp" presStyleCnt="0"/>
      <dgm:spPr/>
    </dgm:pt>
    <dgm:pt modelId="{EC513DFA-E147-423B-8A24-B01EDD5B98F6}" type="pres">
      <dgm:prSet presAssocID="{0AC6E979-A54B-43C2-9EC3-0E83D2C3AF01}" presName="arrowAndChildren" presStyleCnt="0"/>
      <dgm:spPr/>
    </dgm:pt>
    <dgm:pt modelId="{C8B0866F-1EFA-4E21-A4ED-4D4B58B3E5BC}" type="pres">
      <dgm:prSet presAssocID="{0AC6E979-A54B-43C2-9EC3-0E83D2C3AF01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7B48BE7B-3FF0-45C0-81A5-79377BAA4581}" type="pres">
      <dgm:prSet presAssocID="{5CAD944F-FE5A-4F8B-90E9-D79C5C66307A}" presName="sp" presStyleCnt="0"/>
      <dgm:spPr/>
    </dgm:pt>
    <dgm:pt modelId="{F7457183-7B23-46C8-9027-EEC2F6B7F548}" type="pres">
      <dgm:prSet presAssocID="{97EE2BCC-FD64-43CD-A155-498CAF143339}" presName="arrowAndChildren" presStyleCnt="0"/>
      <dgm:spPr/>
    </dgm:pt>
    <dgm:pt modelId="{21618AA4-362D-4B7D-8A4D-E2AA70EF6236}" type="pres">
      <dgm:prSet presAssocID="{97EE2BCC-FD64-43CD-A155-498CAF143339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91F81C59-033D-4203-8EB6-06ADE52D66CA}" type="pres">
      <dgm:prSet presAssocID="{97EE2BCC-FD64-43CD-A155-498CAF143339}" presName="arrow" presStyleLbl="node1" presStyleIdx="3" presStyleCnt="4" custLinFactNeighborX="-348" custLinFactNeighborY="3307"/>
      <dgm:spPr/>
      <dgm:t>
        <a:bodyPr/>
        <a:lstStyle/>
        <a:p>
          <a:endParaRPr lang="ru-RU"/>
        </a:p>
      </dgm:t>
    </dgm:pt>
    <dgm:pt modelId="{AA0E8059-DB9E-4143-BD5F-9FD6481C1F28}" type="pres">
      <dgm:prSet presAssocID="{97EE2BCC-FD64-43CD-A155-498CAF143339}" presName="descendantArrow" presStyleCnt="0"/>
      <dgm:spPr/>
    </dgm:pt>
    <dgm:pt modelId="{B15EF027-453F-49A3-A739-E7BFDF08D727}" type="pres">
      <dgm:prSet presAssocID="{0B2EACAB-CC6B-49A5-ACEF-781EC8C5797E}" presName="childTextArrow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5FBD13-66F6-4C37-8E7C-D4BDC160AD05}" type="pres">
      <dgm:prSet presAssocID="{D2B24113-308B-46B9-BEDA-2CA9B663FD79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29BD2D-9071-4AC0-A2E2-5D6F788A58B0}" srcId="{CA5055AC-BD79-4FFB-91B6-83CBD0A1B03B}" destId="{0AC6E979-A54B-43C2-9EC3-0E83D2C3AF01}" srcOrd="1" destOrd="0" parTransId="{58250A82-E937-4CE4-9972-A1C0A04B0A2D}" sibTransId="{8EAA467D-ECB8-4E2D-9A83-124B36EA046A}"/>
    <dgm:cxn modelId="{F99E9E2E-D48E-418E-A552-2DD71D9C0124}" type="presOf" srcId="{CEB3C489-6B58-41BC-B9C9-E4A1ED9C56E6}" destId="{EE1D25E4-303D-4B09-AA53-5C806D231787}" srcOrd="0" destOrd="0" presId="urn:microsoft.com/office/officeart/2005/8/layout/process4"/>
    <dgm:cxn modelId="{F34A397D-6651-488A-B1E6-D5FBB78090E0}" type="presOf" srcId="{97EE2BCC-FD64-43CD-A155-498CAF143339}" destId="{21618AA4-362D-4B7D-8A4D-E2AA70EF6236}" srcOrd="0" destOrd="0" presId="urn:microsoft.com/office/officeart/2005/8/layout/process4"/>
    <dgm:cxn modelId="{0441F727-DDBB-45A6-85C7-C37F792BB858}" srcId="{CA5055AC-BD79-4FFB-91B6-83CBD0A1B03B}" destId="{97EE2BCC-FD64-43CD-A155-498CAF143339}" srcOrd="0" destOrd="0" parTransId="{D36C8022-0F8E-45C4-944F-EF0BFEAEDA56}" sibTransId="{5CAD944F-FE5A-4F8B-90E9-D79C5C66307A}"/>
    <dgm:cxn modelId="{1B28785D-736A-4257-9184-234667ABD1D8}" type="presOf" srcId="{0AC6E979-A54B-43C2-9EC3-0E83D2C3AF01}" destId="{C8B0866F-1EFA-4E21-A4ED-4D4B58B3E5BC}" srcOrd="0" destOrd="0" presId="urn:microsoft.com/office/officeart/2005/8/layout/process4"/>
    <dgm:cxn modelId="{43821F25-61D8-48FE-990D-501FF6843437}" srcId="{CA5055AC-BD79-4FFB-91B6-83CBD0A1B03B}" destId="{0CDF9006-D383-4403-970A-A7C3BAC52676}" srcOrd="3" destOrd="0" parTransId="{806F5CE7-DF52-4860-9BD0-1E21EF3A64F7}" sibTransId="{45F32E84-F1F5-499B-80BA-660225F70871}"/>
    <dgm:cxn modelId="{FF833F5E-719D-4B5B-8F79-4FE0B964F223}" type="presOf" srcId="{0CDF9006-D383-4403-970A-A7C3BAC52676}" destId="{870D8BC4-FEDC-495D-81CB-2B6C869290BC}" srcOrd="0" destOrd="0" presId="urn:microsoft.com/office/officeart/2005/8/layout/process4"/>
    <dgm:cxn modelId="{67E376FB-77A0-46F6-BF6A-95084B09B062}" type="presOf" srcId="{97EE2BCC-FD64-43CD-A155-498CAF143339}" destId="{91F81C59-033D-4203-8EB6-06ADE52D66CA}" srcOrd="1" destOrd="0" presId="urn:microsoft.com/office/officeart/2005/8/layout/process4"/>
    <dgm:cxn modelId="{75E9F45F-AC05-41DD-8E2C-E4A95A904F3B}" type="presOf" srcId="{0B2EACAB-CC6B-49A5-ACEF-781EC8C5797E}" destId="{B15EF027-453F-49A3-A739-E7BFDF08D727}" srcOrd="0" destOrd="0" presId="urn:microsoft.com/office/officeart/2005/8/layout/process4"/>
    <dgm:cxn modelId="{252A9D95-403F-475B-AC13-D8BAE27C33B5}" srcId="{97EE2BCC-FD64-43CD-A155-498CAF143339}" destId="{D2B24113-308B-46B9-BEDA-2CA9B663FD79}" srcOrd="1" destOrd="0" parTransId="{0102191C-EA0A-488A-8C53-3A1EBEB5A355}" sibTransId="{EFE1EBDB-3A23-4B1E-8EB5-080E573E3251}"/>
    <dgm:cxn modelId="{40571992-AFF7-4444-A086-76BBD0495369}" srcId="{CA5055AC-BD79-4FFB-91B6-83CBD0A1B03B}" destId="{CEB3C489-6B58-41BC-B9C9-E4A1ED9C56E6}" srcOrd="2" destOrd="0" parTransId="{43A877BE-556E-4130-83C4-ED70E0CE7896}" sibTransId="{149013C0-A6C4-45F0-B229-B45D9D210584}"/>
    <dgm:cxn modelId="{D87CD2C9-1F8C-43D3-AEA8-A5455BD78E0D}" srcId="{97EE2BCC-FD64-43CD-A155-498CAF143339}" destId="{0B2EACAB-CC6B-49A5-ACEF-781EC8C5797E}" srcOrd="0" destOrd="0" parTransId="{CD50DD4D-DD04-4721-A6E8-E68BD13F8635}" sibTransId="{6B1B5520-8096-4D3A-B1C7-4BA2356AA10B}"/>
    <dgm:cxn modelId="{2D46FB0E-F310-401A-B350-E81FD64E533B}" type="presOf" srcId="{CA5055AC-BD79-4FFB-91B6-83CBD0A1B03B}" destId="{BFA60282-91AC-4707-9158-5C5E17546242}" srcOrd="0" destOrd="0" presId="urn:microsoft.com/office/officeart/2005/8/layout/process4"/>
    <dgm:cxn modelId="{609A6F9C-FCC8-4238-8C75-C5EECC3DA397}" type="presOf" srcId="{D2B24113-308B-46B9-BEDA-2CA9B663FD79}" destId="{875FBD13-66F6-4C37-8E7C-D4BDC160AD05}" srcOrd="0" destOrd="0" presId="urn:microsoft.com/office/officeart/2005/8/layout/process4"/>
    <dgm:cxn modelId="{448DCC6B-EEAC-4466-AE79-B5C662C7A4CA}" type="presParOf" srcId="{BFA60282-91AC-4707-9158-5C5E17546242}" destId="{A754B325-276A-4BF3-B9A9-3F5177529CAE}" srcOrd="0" destOrd="0" presId="urn:microsoft.com/office/officeart/2005/8/layout/process4"/>
    <dgm:cxn modelId="{7356D7EB-BAD8-4C06-BE90-47E059A1582C}" type="presParOf" srcId="{A754B325-276A-4BF3-B9A9-3F5177529CAE}" destId="{870D8BC4-FEDC-495D-81CB-2B6C869290BC}" srcOrd="0" destOrd="0" presId="urn:microsoft.com/office/officeart/2005/8/layout/process4"/>
    <dgm:cxn modelId="{7CC27199-17CA-41A2-B723-0B2333992E0D}" type="presParOf" srcId="{BFA60282-91AC-4707-9158-5C5E17546242}" destId="{507B443C-7511-47DC-8CA4-AE0A53DF5365}" srcOrd="1" destOrd="0" presId="urn:microsoft.com/office/officeart/2005/8/layout/process4"/>
    <dgm:cxn modelId="{1B2BB9E9-ED96-4023-9F8E-42DF9EC423E3}" type="presParOf" srcId="{BFA60282-91AC-4707-9158-5C5E17546242}" destId="{8886833A-E847-4310-A2F8-D6F20881D421}" srcOrd="2" destOrd="0" presId="urn:microsoft.com/office/officeart/2005/8/layout/process4"/>
    <dgm:cxn modelId="{9ECC31D7-71CF-47FA-B1F6-6D49281EABA1}" type="presParOf" srcId="{8886833A-E847-4310-A2F8-D6F20881D421}" destId="{EE1D25E4-303D-4B09-AA53-5C806D231787}" srcOrd="0" destOrd="0" presId="urn:microsoft.com/office/officeart/2005/8/layout/process4"/>
    <dgm:cxn modelId="{7F6AE25C-7358-449B-8344-B4E26E2ABCB5}" type="presParOf" srcId="{BFA60282-91AC-4707-9158-5C5E17546242}" destId="{329CE3CA-8406-4E94-BCF0-364F58E0BC13}" srcOrd="3" destOrd="0" presId="urn:microsoft.com/office/officeart/2005/8/layout/process4"/>
    <dgm:cxn modelId="{E4728A64-1146-4A3B-87E9-76CB6147246D}" type="presParOf" srcId="{BFA60282-91AC-4707-9158-5C5E17546242}" destId="{EC513DFA-E147-423B-8A24-B01EDD5B98F6}" srcOrd="4" destOrd="0" presId="urn:microsoft.com/office/officeart/2005/8/layout/process4"/>
    <dgm:cxn modelId="{EA6F04EA-92AB-43C5-AF50-89D2BCD9F82D}" type="presParOf" srcId="{EC513DFA-E147-423B-8A24-B01EDD5B98F6}" destId="{C8B0866F-1EFA-4E21-A4ED-4D4B58B3E5BC}" srcOrd="0" destOrd="0" presId="urn:microsoft.com/office/officeart/2005/8/layout/process4"/>
    <dgm:cxn modelId="{25975B25-4264-45AE-8F79-6850B5C08D34}" type="presParOf" srcId="{BFA60282-91AC-4707-9158-5C5E17546242}" destId="{7B48BE7B-3FF0-45C0-81A5-79377BAA4581}" srcOrd="5" destOrd="0" presId="urn:microsoft.com/office/officeart/2005/8/layout/process4"/>
    <dgm:cxn modelId="{363FEF60-024B-4F9E-A512-27C64713DF15}" type="presParOf" srcId="{BFA60282-91AC-4707-9158-5C5E17546242}" destId="{F7457183-7B23-46C8-9027-EEC2F6B7F548}" srcOrd="6" destOrd="0" presId="urn:microsoft.com/office/officeart/2005/8/layout/process4"/>
    <dgm:cxn modelId="{B8EB615F-8F94-4808-9396-BB6807715D85}" type="presParOf" srcId="{F7457183-7B23-46C8-9027-EEC2F6B7F548}" destId="{21618AA4-362D-4B7D-8A4D-E2AA70EF6236}" srcOrd="0" destOrd="0" presId="urn:microsoft.com/office/officeart/2005/8/layout/process4"/>
    <dgm:cxn modelId="{509382DF-E2CB-4758-8EB6-009354AF8499}" type="presParOf" srcId="{F7457183-7B23-46C8-9027-EEC2F6B7F548}" destId="{91F81C59-033D-4203-8EB6-06ADE52D66CA}" srcOrd="1" destOrd="0" presId="urn:microsoft.com/office/officeart/2005/8/layout/process4"/>
    <dgm:cxn modelId="{13316AE0-4C19-446E-8DD4-C161BC9077D0}" type="presParOf" srcId="{F7457183-7B23-46C8-9027-EEC2F6B7F548}" destId="{AA0E8059-DB9E-4143-BD5F-9FD6481C1F28}" srcOrd="2" destOrd="0" presId="urn:microsoft.com/office/officeart/2005/8/layout/process4"/>
    <dgm:cxn modelId="{797A2A63-3C06-4465-8B5C-908B7300A970}" type="presParOf" srcId="{AA0E8059-DB9E-4143-BD5F-9FD6481C1F28}" destId="{B15EF027-453F-49A3-A739-E7BFDF08D727}" srcOrd="0" destOrd="0" presId="urn:microsoft.com/office/officeart/2005/8/layout/process4"/>
    <dgm:cxn modelId="{892853BF-9F0F-4F0C-AFBA-46E894EA78A8}" type="presParOf" srcId="{AA0E8059-DB9E-4143-BD5F-9FD6481C1F28}" destId="{875FBD13-66F6-4C37-8E7C-D4BDC160AD0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8104EA-E706-4C99-AF04-4B4209CB6EC2}">
      <dsp:nvSpPr>
        <dsp:cNvPr id="0" name=""/>
        <dsp:cNvSpPr/>
      </dsp:nvSpPr>
      <dsp:spPr>
        <a:xfrm>
          <a:off x="654869" y="1976"/>
          <a:ext cx="1989905" cy="4752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Федеральный уровень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54869" y="1976"/>
        <a:ext cx="1989905" cy="475228"/>
      </dsp:txXfrm>
    </dsp:sp>
    <dsp:sp modelId="{164BC511-E8B5-4071-BDED-6123E4379162}">
      <dsp:nvSpPr>
        <dsp:cNvPr id="0" name=""/>
        <dsp:cNvSpPr/>
      </dsp:nvSpPr>
      <dsp:spPr>
        <a:xfrm>
          <a:off x="853860" y="477204"/>
          <a:ext cx="198990" cy="356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421"/>
              </a:lnTo>
              <a:lnTo>
                <a:pt x="198990" y="3564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A48E91-C4A0-4AEA-9D2C-54850DC83190}">
      <dsp:nvSpPr>
        <dsp:cNvPr id="0" name=""/>
        <dsp:cNvSpPr/>
      </dsp:nvSpPr>
      <dsp:spPr>
        <a:xfrm>
          <a:off x="1052850" y="596012"/>
          <a:ext cx="2307063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Порядок проведения ОГЭ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52850" y="596012"/>
        <a:ext cx="2307063" cy="475228"/>
      </dsp:txXfrm>
    </dsp:sp>
    <dsp:sp modelId="{A271293F-A657-439E-92A9-4435C24B2DCA}">
      <dsp:nvSpPr>
        <dsp:cNvPr id="0" name=""/>
        <dsp:cNvSpPr/>
      </dsp:nvSpPr>
      <dsp:spPr>
        <a:xfrm>
          <a:off x="853860" y="477204"/>
          <a:ext cx="198990" cy="9504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0457"/>
              </a:lnTo>
              <a:lnTo>
                <a:pt x="198990" y="9504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04A4B7-AD71-492A-8EE9-2670B60D2851}">
      <dsp:nvSpPr>
        <dsp:cNvPr id="0" name=""/>
        <dsp:cNvSpPr/>
      </dsp:nvSpPr>
      <dsp:spPr>
        <a:xfrm>
          <a:off x="1052850" y="1190047"/>
          <a:ext cx="2376142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Порядок аккредитации общественных наблюдателей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52850" y="1190047"/>
        <a:ext cx="2376142" cy="475228"/>
      </dsp:txXfrm>
    </dsp:sp>
    <dsp:sp modelId="{5B003F58-EB1D-48ED-8812-63C1315BC8B4}">
      <dsp:nvSpPr>
        <dsp:cNvPr id="0" name=""/>
        <dsp:cNvSpPr/>
      </dsp:nvSpPr>
      <dsp:spPr>
        <a:xfrm>
          <a:off x="853860" y="477204"/>
          <a:ext cx="198990" cy="1544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4492"/>
              </a:lnTo>
              <a:lnTo>
                <a:pt x="198990" y="15444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FBC094-5998-4821-81E6-A2A516BD3F63}">
      <dsp:nvSpPr>
        <dsp:cNvPr id="0" name=""/>
        <dsp:cNvSpPr/>
      </dsp:nvSpPr>
      <dsp:spPr>
        <a:xfrm>
          <a:off x="1052850" y="1784083"/>
          <a:ext cx="2376142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Методические рекомендации по проведению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52850" y="1784083"/>
        <a:ext cx="2376142" cy="475228"/>
      </dsp:txXfrm>
    </dsp:sp>
    <dsp:sp modelId="{C1FA8E55-E56C-4300-83C8-F46BE0065E7F}">
      <dsp:nvSpPr>
        <dsp:cNvPr id="0" name=""/>
        <dsp:cNvSpPr/>
      </dsp:nvSpPr>
      <dsp:spPr>
        <a:xfrm>
          <a:off x="853860" y="477204"/>
          <a:ext cx="198990" cy="21385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8528"/>
              </a:lnTo>
              <a:lnTo>
                <a:pt x="198990" y="21385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A013FF-B1D4-4DD4-804D-20E70B778112}">
      <dsp:nvSpPr>
        <dsp:cNvPr id="0" name=""/>
        <dsp:cNvSpPr/>
      </dsp:nvSpPr>
      <dsp:spPr>
        <a:xfrm>
          <a:off x="1052850" y="2378119"/>
          <a:ext cx="2376142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Защита персональных данных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52850" y="2378119"/>
        <a:ext cx="2376142" cy="475228"/>
      </dsp:txXfrm>
    </dsp:sp>
    <dsp:sp modelId="{B501B42A-A887-4E92-A05B-6B7E308B0B9E}">
      <dsp:nvSpPr>
        <dsp:cNvPr id="0" name=""/>
        <dsp:cNvSpPr/>
      </dsp:nvSpPr>
      <dsp:spPr>
        <a:xfrm>
          <a:off x="3294760" y="1976"/>
          <a:ext cx="1859236" cy="4752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Региональный уровень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94760" y="1976"/>
        <a:ext cx="1859236" cy="475228"/>
      </dsp:txXfrm>
    </dsp:sp>
    <dsp:sp modelId="{9F5C58E8-08A8-4B0B-8187-BC8888E39FA5}">
      <dsp:nvSpPr>
        <dsp:cNvPr id="0" name=""/>
        <dsp:cNvSpPr/>
      </dsp:nvSpPr>
      <dsp:spPr>
        <a:xfrm>
          <a:off x="3480683" y="477204"/>
          <a:ext cx="185923" cy="356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421"/>
              </a:lnTo>
              <a:lnTo>
                <a:pt x="185923" y="3564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5C9CAC-4357-4CEC-A0AF-72562A15782E}">
      <dsp:nvSpPr>
        <dsp:cNvPr id="0" name=""/>
        <dsp:cNvSpPr/>
      </dsp:nvSpPr>
      <dsp:spPr>
        <a:xfrm>
          <a:off x="3666607" y="596012"/>
          <a:ext cx="1732979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Проведение ОГЭ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66607" y="596012"/>
        <a:ext cx="1732979" cy="475228"/>
      </dsp:txXfrm>
    </dsp:sp>
    <dsp:sp modelId="{947DB392-67E2-41F8-9591-FBFB324E5FB6}">
      <dsp:nvSpPr>
        <dsp:cNvPr id="0" name=""/>
        <dsp:cNvSpPr/>
      </dsp:nvSpPr>
      <dsp:spPr>
        <a:xfrm>
          <a:off x="3480683" y="477204"/>
          <a:ext cx="185923" cy="9504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0457"/>
              </a:lnTo>
              <a:lnTo>
                <a:pt x="185923" y="9504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2E5109-E679-4EE8-9265-A285CF52EAB3}">
      <dsp:nvSpPr>
        <dsp:cNvPr id="0" name=""/>
        <dsp:cNvSpPr/>
      </dsp:nvSpPr>
      <dsp:spPr>
        <a:xfrm>
          <a:off x="3666607" y="1190047"/>
          <a:ext cx="1727596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Организация и работа ГЭК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66607" y="1190047"/>
        <a:ext cx="1727596" cy="475228"/>
      </dsp:txXfrm>
    </dsp:sp>
    <dsp:sp modelId="{CF733963-2C73-46B1-8659-3FB53AE7BE23}">
      <dsp:nvSpPr>
        <dsp:cNvPr id="0" name=""/>
        <dsp:cNvSpPr/>
      </dsp:nvSpPr>
      <dsp:spPr>
        <a:xfrm>
          <a:off x="3480683" y="477204"/>
          <a:ext cx="185923" cy="1665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5944"/>
              </a:lnTo>
              <a:lnTo>
                <a:pt x="185923" y="16659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5907F5-CEB5-453B-BE79-15ECFED00EFE}">
      <dsp:nvSpPr>
        <dsp:cNvPr id="0" name=""/>
        <dsp:cNvSpPr/>
      </dsp:nvSpPr>
      <dsp:spPr>
        <a:xfrm>
          <a:off x="3666607" y="1784083"/>
          <a:ext cx="1857269" cy="7181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Организация и работа конфликтной комиссии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66607" y="1784083"/>
        <a:ext cx="1857269" cy="718132"/>
      </dsp:txXfrm>
    </dsp:sp>
    <dsp:sp modelId="{DD5E404F-71C5-458D-9736-756D1358DBB4}">
      <dsp:nvSpPr>
        <dsp:cNvPr id="0" name=""/>
        <dsp:cNvSpPr/>
      </dsp:nvSpPr>
      <dsp:spPr>
        <a:xfrm>
          <a:off x="3480683" y="477204"/>
          <a:ext cx="185923" cy="24655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5563"/>
              </a:lnTo>
              <a:lnTo>
                <a:pt x="185923" y="24655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50C1B9-D0B5-4C23-921B-38D7A64B00C4}">
      <dsp:nvSpPr>
        <dsp:cNvPr id="0" name=""/>
        <dsp:cNvSpPr/>
      </dsp:nvSpPr>
      <dsp:spPr>
        <a:xfrm>
          <a:off x="3666607" y="2621022"/>
          <a:ext cx="1851885" cy="643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Организация и работа предметных комиссий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66607" y="2621022"/>
        <a:ext cx="1851885" cy="643492"/>
      </dsp:txXfrm>
    </dsp:sp>
    <dsp:sp modelId="{18B56089-8120-4DF8-A60C-34514939AB83}">
      <dsp:nvSpPr>
        <dsp:cNvPr id="0" name=""/>
        <dsp:cNvSpPr/>
      </dsp:nvSpPr>
      <dsp:spPr>
        <a:xfrm>
          <a:off x="3480683" y="477204"/>
          <a:ext cx="185923" cy="3249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9450"/>
              </a:lnTo>
              <a:lnTo>
                <a:pt x="185923" y="32494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282611-CB01-48B5-965B-696F6D1DEF4C}">
      <dsp:nvSpPr>
        <dsp:cNvPr id="0" name=""/>
        <dsp:cNvSpPr/>
      </dsp:nvSpPr>
      <dsp:spPr>
        <a:xfrm>
          <a:off x="3666607" y="3383322"/>
          <a:ext cx="1884862" cy="686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Обработка экзаменационных материалов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66607" y="3383322"/>
        <a:ext cx="1884862" cy="686667"/>
      </dsp:txXfrm>
    </dsp:sp>
    <dsp:sp modelId="{209AAD2A-BD34-484E-9AB3-B62A188A5032}">
      <dsp:nvSpPr>
        <dsp:cNvPr id="0" name=""/>
        <dsp:cNvSpPr/>
      </dsp:nvSpPr>
      <dsp:spPr>
        <a:xfrm>
          <a:off x="5391610" y="1976"/>
          <a:ext cx="2344140" cy="4752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Муниципальный уровень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91610" y="1976"/>
        <a:ext cx="2344140" cy="475228"/>
      </dsp:txXfrm>
    </dsp:sp>
    <dsp:sp modelId="{FE2F83C5-A510-4145-A319-54DB88D3A991}">
      <dsp:nvSpPr>
        <dsp:cNvPr id="0" name=""/>
        <dsp:cNvSpPr/>
      </dsp:nvSpPr>
      <dsp:spPr>
        <a:xfrm>
          <a:off x="5626024" y="477204"/>
          <a:ext cx="234414" cy="356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421"/>
              </a:lnTo>
              <a:lnTo>
                <a:pt x="234414" y="3564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3EF52-FB3C-4CD5-9290-6074FA9B06C1}">
      <dsp:nvSpPr>
        <dsp:cNvPr id="0" name=""/>
        <dsp:cNvSpPr/>
      </dsp:nvSpPr>
      <dsp:spPr>
        <a:xfrm>
          <a:off x="5860438" y="596012"/>
          <a:ext cx="2810630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Организационно-технологическое сопровождение ОГЭ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60438" y="596012"/>
        <a:ext cx="2810630" cy="475228"/>
      </dsp:txXfrm>
    </dsp:sp>
    <dsp:sp modelId="{21F3DAC2-619C-4CF5-8ACD-02AAC9AA37C6}">
      <dsp:nvSpPr>
        <dsp:cNvPr id="0" name=""/>
        <dsp:cNvSpPr/>
      </dsp:nvSpPr>
      <dsp:spPr>
        <a:xfrm>
          <a:off x="5626024" y="477204"/>
          <a:ext cx="261209" cy="903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3418"/>
              </a:lnTo>
              <a:lnTo>
                <a:pt x="261209" y="9034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49D8E8-55B4-4066-9FB2-AF33F11EC562}">
      <dsp:nvSpPr>
        <dsp:cNvPr id="0" name=""/>
        <dsp:cNvSpPr/>
      </dsp:nvSpPr>
      <dsp:spPr>
        <a:xfrm>
          <a:off x="5887234" y="1143009"/>
          <a:ext cx="2729119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Информирование граждан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87234" y="1143009"/>
        <a:ext cx="2729119" cy="475228"/>
      </dsp:txXfrm>
    </dsp:sp>
    <dsp:sp modelId="{ABA41E79-3881-47CE-98F1-E35671D700B1}">
      <dsp:nvSpPr>
        <dsp:cNvPr id="0" name=""/>
        <dsp:cNvSpPr/>
      </dsp:nvSpPr>
      <dsp:spPr>
        <a:xfrm>
          <a:off x="5626024" y="477204"/>
          <a:ext cx="234414" cy="1544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4492"/>
              </a:lnTo>
              <a:lnTo>
                <a:pt x="234414" y="15444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7ED309-B5DD-48EA-9C6C-116374EC6821}">
      <dsp:nvSpPr>
        <dsp:cNvPr id="0" name=""/>
        <dsp:cNvSpPr/>
      </dsp:nvSpPr>
      <dsp:spPr>
        <a:xfrm>
          <a:off x="5860438" y="1784083"/>
          <a:ext cx="2843037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Ознакомление учащихся с результатами экзамена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60438" y="1784083"/>
        <a:ext cx="2843037" cy="47522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0BAFBE-24C0-45EF-A0BC-7C40DF65CA29}">
      <dsp:nvSpPr>
        <dsp:cNvPr id="0" name=""/>
        <dsp:cNvSpPr/>
      </dsp:nvSpPr>
      <dsp:spPr>
        <a:xfrm>
          <a:off x="0" y="571503"/>
          <a:ext cx="2293968" cy="625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Федеральный уровень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571503"/>
        <a:ext cx="2293968" cy="625393"/>
      </dsp:txXfrm>
    </dsp:sp>
    <dsp:sp modelId="{CCA40B9A-384E-4DF2-B8B8-C2066C345984}">
      <dsp:nvSpPr>
        <dsp:cNvPr id="0" name=""/>
        <dsp:cNvSpPr/>
      </dsp:nvSpPr>
      <dsp:spPr>
        <a:xfrm rot="17718919">
          <a:off x="2093730" y="545318"/>
          <a:ext cx="699645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699645" y="2265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latin typeface="Times New Roman" pitchFamily="18" charset="0"/>
            <a:cs typeface="Times New Roman" pitchFamily="18" charset="0"/>
          </a:endParaRPr>
        </a:p>
      </dsp:txBody>
      <dsp:txXfrm rot="17718919">
        <a:off x="2426061" y="550480"/>
        <a:ext cx="34982" cy="34982"/>
      </dsp:txXfrm>
    </dsp:sp>
    <dsp:sp modelId="{CF461AF3-BAC5-49CC-9ECD-074F0F4275D5}">
      <dsp:nvSpPr>
        <dsp:cNvPr id="0" name=""/>
        <dsp:cNvSpPr/>
      </dsp:nvSpPr>
      <dsp:spPr>
        <a:xfrm>
          <a:off x="2593137" y="0"/>
          <a:ext cx="5918948" cy="503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Федеральный центр тестирования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93137" y="0"/>
        <a:ext cx="5918948" cy="503485"/>
      </dsp:txXfrm>
    </dsp:sp>
    <dsp:sp modelId="{5327796F-DEAF-4478-B105-28FB243BE49C}">
      <dsp:nvSpPr>
        <dsp:cNvPr id="0" name=""/>
        <dsp:cNvSpPr/>
      </dsp:nvSpPr>
      <dsp:spPr>
        <a:xfrm rot="87513">
          <a:off x="2293902" y="866790"/>
          <a:ext cx="412020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412020" y="2265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latin typeface="Times New Roman" pitchFamily="18" charset="0"/>
            <a:cs typeface="Times New Roman" pitchFamily="18" charset="0"/>
          </a:endParaRPr>
        </a:p>
      </dsp:txBody>
      <dsp:txXfrm rot="87513">
        <a:off x="2489612" y="879143"/>
        <a:ext cx="20601" cy="20601"/>
      </dsp:txXfrm>
    </dsp:sp>
    <dsp:sp modelId="{2CBBA66F-89DB-4C70-80D9-21B03D38E24C}">
      <dsp:nvSpPr>
        <dsp:cNvPr id="0" name=""/>
        <dsp:cNvSpPr/>
      </dsp:nvSpPr>
      <dsp:spPr>
        <a:xfrm>
          <a:off x="2705856" y="642945"/>
          <a:ext cx="5938140" cy="503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Федеральный институт педагогических измерений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05856" y="642945"/>
        <a:ext cx="5938140" cy="503485"/>
      </dsp:txXfrm>
    </dsp:sp>
    <dsp:sp modelId="{3DC86EF5-0A90-4665-9C4E-32C2B661FB9E}">
      <dsp:nvSpPr>
        <dsp:cNvPr id="0" name=""/>
        <dsp:cNvSpPr/>
      </dsp:nvSpPr>
      <dsp:spPr>
        <a:xfrm rot="3776049">
          <a:off x="2115247" y="1153570"/>
          <a:ext cx="655876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655876" y="2265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latin typeface="Times New Roman" pitchFamily="18" charset="0"/>
            <a:cs typeface="Times New Roman" pitchFamily="18" charset="0"/>
          </a:endParaRPr>
        </a:p>
      </dsp:txBody>
      <dsp:txXfrm rot="3776049">
        <a:off x="2426788" y="1159827"/>
        <a:ext cx="32793" cy="32793"/>
      </dsp:txXfrm>
    </dsp:sp>
    <dsp:sp modelId="{F69F349F-E2B7-438B-9A73-30B0E40CBCB5}">
      <dsp:nvSpPr>
        <dsp:cNvPr id="0" name=""/>
        <dsp:cNvSpPr/>
      </dsp:nvSpPr>
      <dsp:spPr>
        <a:xfrm>
          <a:off x="2592402" y="1221983"/>
          <a:ext cx="5935341" cy="4925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Федеральная служба по надзору в сфере образования и науки (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Рособрнадзор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92402" y="1221983"/>
        <a:ext cx="5935341" cy="49252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1173B9-E3D6-472F-ABC9-BD48137578A2}">
      <dsp:nvSpPr>
        <dsp:cNvPr id="0" name=""/>
        <dsp:cNvSpPr/>
      </dsp:nvSpPr>
      <dsp:spPr>
        <a:xfrm flipH="1">
          <a:off x="0" y="492034"/>
          <a:ext cx="2457457" cy="5795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ea typeface="+mn-ea"/>
              <a:cs typeface="Times New Roman" pitchFamily="18" charset="0"/>
            </a:rPr>
            <a:t>Региональный уровень</a:t>
          </a:r>
          <a:endParaRPr lang="ru-RU" sz="2000" b="1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 flipH="1">
        <a:off x="0" y="492034"/>
        <a:ext cx="2457457" cy="579537"/>
      </dsp:txXfrm>
    </dsp:sp>
    <dsp:sp modelId="{A53EF6ED-63B1-4CF2-BF6D-7B3E49131E12}">
      <dsp:nvSpPr>
        <dsp:cNvPr id="0" name=""/>
        <dsp:cNvSpPr/>
      </dsp:nvSpPr>
      <dsp:spPr>
        <a:xfrm rot="17734529">
          <a:off x="2306462" y="514921"/>
          <a:ext cx="531391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531391" y="2721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 rot="17734529">
        <a:off x="2558873" y="528855"/>
        <a:ext cx="26569" cy="26569"/>
      </dsp:txXfrm>
    </dsp:sp>
    <dsp:sp modelId="{35B3F1B0-8ED8-43E1-82E5-A11CF4E188F6}">
      <dsp:nvSpPr>
        <dsp:cNvPr id="0" name=""/>
        <dsp:cNvSpPr/>
      </dsp:nvSpPr>
      <dsp:spPr>
        <a:xfrm>
          <a:off x="2686859" y="0"/>
          <a:ext cx="1933346" cy="6049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РЦОИ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86859" y="0"/>
        <a:ext cx="1933346" cy="604957"/>
      </dsp:txXfrm>
    </dsp:sp>
    <dsp:sp modelId="{9CC3FA0A-C32A-488F-949E-2F984AFCCA19}">
      <dsp:nvSpPr>
        <dsp:cNvPr id="0" name=""/>
        <dsp:cNvSpPr/>
      </dsp:nvSpPr>
      <dsp:spPr>
        <a:xfrm rot="21583109">
          <a:off x="2457441" y="748228"/>
          <a:ext cx="2586878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2586878" y="2721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 rot="21583109">
        <a:off x="3686209" y="710775"/>
        <a:ext cx="129343" cy="129343"/>
      </dsp:txXfrm>
    </dsp:sp>
    <dsp:sp modelId="{19E27EB7-E9E3-4F9B-9180-7EC56BD92CA1}">
      <dsp:nvSpPr>
        <dsp:cNvPr id="0" name=""/>
        <dsp:cNvSpPr/>
      </dsp:nvSpPr>
      <dsp:spPr>
        <a:xfrm>
          <a:off x="5044305" y="466614"/>
          <a:ext cx="3385377" cy="6049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Департамент образования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44305" y="466614"/>
        <a:ext cx="3385377" cy="604957"/>
      </dsp:txXfrm>
    </dsp:sp>
    <dsp:sp modelId="{1C001B7F-F0A4-4BEE-A322-F0BFD00611B9}">
      <dsp:nvSpPr>
        <dsp:cNvPr id="0" name=""/>
        <dsp:cNvSpPr/>
      </dsp:nvSpPr>
      <dsp:spPr>
        <a:xfrm rot="4129655">
          <a:off x="2254592" y="1050706"/>
          <a:ext cx="635119" cy="54438"/>
        </a:xfrm>
        <a:custGeom>
          <a:avLst/>
          <a:gdLst/>
          <a:ahLst/>
          <a:cxnLst/>
          <a:rect l="0" t="0" r="0" b="0"/>
          <a:pathLst>
            <a:path>
              <a:moveTo>
                <a:pt x="0" y="27219"/>
              </a:moveTo>
              <a:lnTo>
                <a:pt x="635119" y="2721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 rot="4129655">
        <a:off x="2556274" y="1062048"/>
        <a:ext cx="31755" cy="31755"/>
      </dsp:txXfrm>
    </dsp:sp>
    <dsp:sp modelId="{319E6500-4709-4770-9B9F-D8250A8F120C}">
      <dsp:nvSpPr>
        <dsp:cNvPr id="0" name=""/>
        <dsp:cNvSpPr/>
      </dsp:nvSpPr>
      <dsp:spPr>
        <a:xfrm>
          <a:off x="2686847" y="1071571"/>
          <a:ext cx="2048409" cy="6049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РЦОКО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86847" y="1071571"/>
        <a:ext cx="2048409" cy="60495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300C7C-A08B-4B99-A280-C36D78F1EDB9}">
      <dsp:nvSpPr>
        <dsp:cNvPr id="0" name=""/>
        <dsp:cNvSpPr/>
      </dsp:nvSpPr>
      <dsp:spPr>
        <a:xfrm>
          <a:off x="379242" y="399563"/>
          <a:ext cx="3382709" cy="7218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ea typeface="+mn-ea"/>
              <a:cs typeface="Times New Roman" pitchFamily="18" charset="0"/>
            </a:rPr>
            <a:t>Муниципальный  уровень</a:t>
          </a:r>
          <a:endParaRPr lang="ru-RU" sz="2000" b="1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79242" y="399563"/>
        <a:ext cx="3382709" cy="721813"/>
      </dsp:txXfrm>
    </dsp:sp>
    <dsp:sp modelId="{01965C94-2BC2-423B-B109-6B34D7A98343}">
      <dsp:nvSpPr>
        <dsp:cNvPr id="0" name=""/>
        <dsp:cNvSpPr/>
      </dsp:nvSpPr>
      <dsp:spPr>
        <a:xfrm rot="19397247">
          <a:off x="3685802" y="462327"/>
          <a:ext cx="767813" cy="137285"/>
        </a:xfrm>
        <a:custGeom>
          <a:avLst/>
          <a:gdLst/>
          <a:ahLst/>
          <a:cxnLst/>
          <a:rect l="0" t="0" r="0" b="0"/>
          <a:pathLst>
            <a:path>
              <a:moveTo>
                <a:pt x="0" y="68642"/>
              </a:moveTo>
              <a:lnTo>
                <a:pt x="767813" y="6864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 rot="19397247">
        <a:off x="4050513" y="511774"/>
        <a:ext cx="38390" cy="38390"/>
      </dsp:txXfrm>
    </dsp:sp>
    <dsp:sp modelId="{758A4247-995F-445D-BBDA-A171243525EF}">
      <dsp:nvSpPr>
        <dsp:cNvPr id="0" name=""/>
        <dsp:cNvSpPr/>
      </dsp:nvSpPr>
      <dsp:spPr>
        <a:xfrm>
          <a:off x="4377465" y="56452"/>
          <a:ext cx="3740456" cy="490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77465" y="56452"/>
        <a:ext cx="3740456" cy="490035"/>
      </dsp:txXfrm>
    </dsp:sp>
    <dsp:sp modelId="{536F62C2-B3AD-4C2B-9D44-B910F27F4CAB}">
      <dsp:nvSpPr>
        <dsp:cNvPr id="0" name=""/>
        <dsp:cNvSpPr/>
      </dsp:nvSpPr>
      <dsp:spPr>
        <a:xfrm rot="2038730">
          <a:off x="3688675" y="931662"/>
          <a:ext cx="858259" cy="137285"/>
        </a:xfrm>
        <a:custGeom>
          <a:avLst/>
          <a:gdLst/>
          <a:ahLst/>
          <a:cxnLst/>
          <a:rect l="0" t="0" r="0" b="0"/>
          <a:pathLst>
            <a:path>
              <a:moveTo>
                <a:pt x="0" y="68642"/>
              </a:moveTo>
              <a:lnTo>
                <a:pt x="858259" y="6864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 rot="2038730">
        <a:off x="4096349" y="978848"/>
        <a:ext cx="42912" cy="42912"/>
      </dsp:txXfrm>
    </dsp:sp>
    <dsp:sp modelId="{E5EDD9DF-47D1-4FFD-A520-092319C96668}">
      <dsp:nvSpPr>
        <dsp:cNvPr id="0" name=""/>
        <dsp:cNvSpPr/>
      </dsp:nvSpPr>
      <dsp:spPr>
        <a:xfrm>
          <a:off x="4473658" y="997308"/>
          <a:ext cx="3591549" cy="4856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СЦОКО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73658" y="997308"/>
        <a:ext cx="3591549" cy="48566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966CAE-1C46-407A-860E-3E0A4F3D9C58}">
      <dsp:nvSpPr>
        <dsp:cNvPr id="0" name=""/>
        <dsp:cNvSpPr/>
      </dsp:nvSpPr>
      <dsp:spPr>
        <a:xfrm rot="10800000">
          <a:off x="714339" y="62360"/>
          <a:ext cx="7752528" cy="520347"/>
        </a:xfrm>
        <a:prstGeom prst="homePlat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912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Проводится с использованием контрольных измерительных материалов стандартизированной формы.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714339" y="62360"/>
        <a:ext cx="7752528" cy="520347"/>
      </dsp:txXfrm>
    </dsp:sp>
    <dsp:sp modelId="{062D1F64-119E-4144-B4C4-5314171CBE3D}">
      <dsp:nvSpPr>
        <dsp:cNvPr id="0" name=""/>
        <dsp:cNvSpPr/>
      </dsp:nvSpPr>
      <dsp:spPr>
        <a:xfrm>
          <a:off x="428593" y="1"/>
          <a:ext cx="610292" cy="61029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5746DF-1764-46B1-A9E5-4F58FF34E94B}">
      <dsp:nvSpPr>
        <dsp:cNvPr id="0" name=""/>
        <dsp:cNvSpPr/>
      </dsp:nvSpPr>
      <dsp:spPr>
        <a:xfrm rot="10800000">
          <a:off x="714279" y="659249"/>
          <a:ext cx="7781379" cy="750775"/>
        </a:xfrm>
        <a:prstGeom prst="homePlat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912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Позволяет установить уровень освоения выпускниками федерального государственного образовательного стандарта основного общего образования.</a:t>
          </a:r>
        </a:p>
      </dsp:txBody>
      <dsp:txXfrm rot="10800000">
        <a:off x="714279" y="659249"/>
        <a:ext cx="7781379" cy="750775"/>
      </dsp:txXfrm>
    </dsp:sp>
    <dsp:sp modelId="{B96ABA11-7564-4F10-98B1-5850FE741950}">
      <dsp:nvSpPr>
        <dsp:cNvPr id="0" name=""/>
        <dsp:cNvSpPr/>
      </dsp:nvSpPr>
      <dsp:spPr>
        <a:xfrm>
          <a:off x="428593" y="642945"/>
          <a:ext cx="610292" cy="61029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162D81-56BE-43D2-9A44-F3801F3E1441}">
      <dsp:nvSpPr>
        <dsp:cNvPr id="0" name=""/>
        <dsp:cNvSpPr/>
      </dsp:nvSpPr>
      <dsp:spPr>
        <a:xfrm rot="10800000">
          <a:off x="857250" y="1571637"/>
          <a:ext cx="7657294" cy="526797"/>
        </a:xfrm>
        <a:prstGeom prst="homePlat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912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Формат проведения приближен к формату единого государственного экзамена (ЕГЭ).</a:t>
          </a:r>
        </a:p>
      </dsp:txBody>
      <dsp:txXfrm rot="10800000">
        <a:off x="857250" y="1571637"/>
        <a:ext cx="7657294" cy="526797"/>
      </dsp:txXfrm>
    </dsp:sp>
    <dsp:sp modelId="{70AD4268-0787-4B46-8EBD-BBC3F829B010}">
      <dsp:nvSpPr>
        <dsp:cNvPr id="0" name=""/>
        <dsp:cNvSpPr/>
      </dsp:nvSpPr>
      <dsp:spPr>
        <a:xfrm>
          <a:off x="428593" y="1428758"/>
          <a:ext cx="610292" cy="61029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090C12-AA4A-4B5E-A48C-D4F50951F8E4}">
      <dsp:nvSpPr>
        <dsp:cNvPr id="0" name=""/>
        <dsp:cNvSpPr/>
      </dsp:nvSpPr>
      <dsp:spPr>
        <a:xfrm rot="10800000">
          <a:off x="714369" y="2143140"/>
          <a:ext cx="7834114" cy="1768967"/>
        </a:xfrm>
        <a:prstGeom prst="homePlat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912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Для обучающихся с ограниченными возможностями здоровья (ОВЗ), инвалидов и детей-инвалидов, а также для обучающихся специальных учебно-воспитательных учреждений закрытого типа итоговая аттестация проводится в форме государственного выпускного экзамена (ГВЭ) – письменного (или устного – для детей с ОВЗ, инвалидов и детей-инвалидов) экзамена с использованием текстов, тем, заданий и билетов.</a:t>
          </a:r>
        </a:p>
      </dsp:txBody>
      <dsp:txXfrm rot="10800000">
        <a:off x="714369" y="2143140"/>
        <a:ext cx="7834114" cy="1768967"/>
      </dsp:txXfrm>
    </dsp:sp>
    <dsp:sp modelId="{A8A55362-D0FE-42B8-99B4-AF09FF5883C0}">
      <dsp:nvSpPr>
        <dsp:cNvPr id="0" name=""/>
        <dsp:cNvSpPr/>
      </dsp:nvSpPr>
      <dsp:spPr>
        <a:xfrm>
          <a:off x="428593" y="2643207"/>
          <a:ext cx="610292" cy="61029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A8650E-FB27-4443-861B-BC10FB6C804B}">
      <dsp:nvSpPr>
        <dsp:cNvPr id="0" name=""/>
        <dsp:cNvSpPr/>
      </dsp:nvSpPr>
      <dsp:spPr>
        <a:xfrm rot="10800000">
          <a:off x="785809" y="4000526"/>
          <a:ext cx="7756478" cy="958933"/>
        </a:xfrm>
        <a:prstGeom prst="homePlat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9122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Указанные лица могут выбрать форму проведения экзаменов (ОГЭ или ГВЭ) по своему желанию. При этом допускается сочетание обеих форм ГИА-9, например, русский язык сдают в форме ГВЭ, математику – в форме ОГЭ.</a:t>
          </a:r>
        </a:p>
      </dsp:txBody>
      <dsp:txXfrm rot="10800000">
        <a:off x="785809" y="4000526"/>
        <a:ext cx="7756478" cy="958933"/>
      </dsp:txXfrm>
    </dsp:sp>
    <dsp:sp modelId="{6C05C55C-F7D1-4271-AEF2-DF5D8BF1B189}">
      <dsp:nvSpPr>
        <dsp:cNvPr id="0" name=""/>
        <dsp:cNvSpPr/>
      </dsp:nvSpPr>
      <dsp:spPr>
        <a:xfrm>
          <a:off x="428599" y="4000529"/>
          <a:ext cx="610292" cy="61029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0D8BC4-FEDC-495D-81CB-2B6C869290BC}">
      <dsp:nvSpPr>
        <dsp:cNvPr id="0" name=""/>
        <dsp:cNvSpPr/>
      </dsp:nvSpPr>
      <dsp:spPr>
        <a:xfrm>
          <a:off x="0" y="3046921"/>
          <a:ext cx="5857916" cy="6665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Общеобразовательная организация (ОО) доводит до сведения участников результаты экзаменов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046921"/>
        <a:ext cx="5857916" cy="666591"/>
      </dsp:txXfrm>
    </dsp:sp>
    <dsp:sp modelId="{EE1D25E4-303D-4B09-AA53-5C806D231787}">
      <dsp:nvSpPr>
        <dsp:cNvPr id="0" name=""/>
        <dsp:cNvSpPr/>
      </dsp:nvSpPr>
      <dsp:spPr>
        <a:xfrm rot="10800000">
          <a:off x="0" y="2031701"/>
          <a:ext cx="5857916" cy="102521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МОУО – получает ведомости с результатами и направляет их в ОО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2031701"/>
        <a:ext cx="5857916" cy="1025218"/>
      </dsp:txXfrm>
    </dsp:sp>
    <dsp:sp modelId="{C8B0866F-1EFA-4E21-A4ED-4D4B58B3E5BC}">
      <dsp:nvSpPr>
        <dsp:cNvPr id="0" name=""/>
        <dsp:cNvSpPr/>
      </dsp:nvSpPr>
      <dsp:spPr>
        <a:xfrm rot="10800000">
          <a:off x="0" y="1016482"/>
          <a:ext cx="5857916" cy="102521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РЦОИ  - соединяют результаты в единую ведомость и переводят в пятибалльную шкалу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016482"/>
        <a:ext cx="5857916" cy="1025218"/>
      </dsp:txXfrm>
    </dsp:sp>
    <dsp:sp modelId="{91F81C59-033D-4203-8EB6-06ADE52D66CA}">
      <dsp:nvSpPr>
        <dsp:cNvPr id="0" name=""/>
        <dsp:cNvSpPr/>
      </dsp:nvSpPr>
      <dsp:spPr>
        <a:xfrm rot="10800000">
          <a:off x="0" y="35166"/>
          <a:ext cx="5857916" cy="102521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Бланки участников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5166"/>
        <a:ext cx="5857916" cy="359851"/>
      </dsp:txXfrm>
    </dsp:sp>
    <dsp:sp modelId="{B15EF027-453F-49A3-A739-E7BFDF08D727}">
      <dsp:nvSpPr>
        <dsp:cNvPr id="0" name=""/>
        <dsp:cNvSpPr/>
      </dsp:nvSpPr>
      <dsp:spPr>
        <a:xfrm>
          <a:off x="0" y="361114"/>
          <a:ext cx="2928957" cy="3065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Бланк №1 - РЦОИ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61114"/>
        <a:ext cx="2928957" cy="306540"/>
      </dsp:txXfrm>
    </dsp:sp>
    <dsp:sp modelId="{875FBD13-66F6-4C37-8E7C-D4BDC160AD05}">
      <dsp:nvSpPr>
        <dsp:cNvPr id="0" name=""/>
        <dsp:cNvSpPr/>
      </dsp:nvSpPr>
      <dsp:spPr>
        <a:xfrm>
          <a:off x="2928958" y="361114"/>
          <a:ext cx="2928957" cy="3065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Бланк №2 – Предметная комиссия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28958" y="361114"/>
        <a:ext cx="2928957" cy="306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BD38A-CDF0-4F98-9018-1C9C041B45AC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AB87B-BA69-4D4B-827D-88942072D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B93C5-1D90-44D7-9C0E-278F50196F66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pi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32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hyperlink" Target="https://edu.gov.ru/" TargetMode="External"/><Relationship Id="rId7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ia.edu.ru/" TargetMode="External"/><Relationship Id="rId11" Type="http://schemas.openxmlformats.org/officeDocument/2006/relationships/image" Target="../media/image41.jpeg"/><Relationship Id="rId5" Type="http://schemas.openxmlformats.org/officeDocument/2006/relationships/hyperlink" Target="http://www.obrnadzor.gov.ru/" TargetMode="External"/><Relationship Id="rId10" Type="http://schemas.openxmlformats.org/officeDocument/2006/relationships/image" Target="../media/image40.jpeg"/><Relationship Id="rId4" Type="http://schemas.openxmlformats.org/officeDocument/2006/relationships/hyperlink" Target="http://obrnadzor.gov.ru/" TargetMode="External"/><Relationship Id="rId9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18" Type="http://schemas.microsoft.com/office/2007/relationships/diagramDrawing" Target="../diagrams/drawing4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17" Type="http://schemas.openxmlformats.org/officeDocument/2006/relationships/diagramColors" Target="../diagrams/colors4.xml"/><Relationship Id="rId2" Type="http://schemas.openxmlformats.org/officeDocument/2006/relationships/image" Target="../media/image1.jpeg"/><Relationship Id="rId16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5" Type="http://schemas.openxmlformats.org/officeDocument/2006/relationships/diagramLayout" Target="../diagrams/layout4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Relationship Id="rId14" Type="http://schemas.openxmlformats.org/officeDocument/2006/relationships/diagramData" Target="../diagrams/data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01008"/>
            <a:ext cx="9144000" cy="214314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2A2A7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2A2A7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rPr>
              <a:t>муниципальное родительское собрание</a:t>
            </a:r>
            <a:endParaRPr lang="ru-RU" sz="3200" b="1" dirty="0">
              <a:solidFill>
                <a:srgbClr val="2A2A7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admin\Desktop\МБУ (5)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2088" y="116632"/>
            <a:ext cx="2871912" cy="124066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4365105"/>
            <a:ext cx="9144000" cy="72007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2A2A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580" name="Picture 4" descr="https://im0-tub-ru.yandex.net/i?id=a43060ac59ee46c4d7e26174fd9197a2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484784"/>
            <a:ext cx="4572000" cy="24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://900igr.net/up/datai/109997/0004-004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89086"/>
            <a:ext cx="6948264" cy="6768914"/>
          </a:xfrm>
          <a:prstGeom prst="rect">
            <a:avLst/>
          </a:prstGeom>
          <a:noFill/>
        </p:spPr>
      </p:pic>
      <p:grpSp>
        <p:nvGrpSpPr>
          <p:cNvPr id="3" name="Группа 11"/>
          <p:cNvGrpSpPr/>
          <p:nvPr/>
        </p:nvGrpSpPr>
        <p:grpSpPr>
          <a:xfrm>
            <a:off x="0" y="2780928"/>
            <a:ext cx="3131840" cy="928694"/>
            <a:chOff x="467544" y="332656"/>
            <a:chExt cx="8352720" cy="1080120"/>
          </a:xfrm>
        </p:grpSpPr>
        <p:sp>
          <p:nvSpPr>
            <p:cNvPr id="4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en-US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Предметы ГИА-9</a:t>
              </a: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5429288" cy="5126055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Задания ОГЭ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называются контрольными измерительными материалами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(КИМ).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Каждый КИМ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комплекс заданий, разработанных в четком соответствии со школьной программой и всеми теми требованиями, которые определяет федеральный государственный образовательный стандарт.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выполнение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позволяет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установить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освоения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школьной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КИМ формируются с помощью открытого банка заданий ОГЭ, размещенного на сайте ФИПИ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fipi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26626" name="Picture 2" descr="http://tataschool.ucoz.ru/GIA/fipi.ru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5072074"/>
            <a:ext cx="3048000" cy="1143008"/>
          </a:xfrm>
          <a:prstGeom prst="rect">
            <a:avLst/>
          </a:prstGeom>
          <a:noFill/>
        </p:spPr>
      </p:pic>
      <p:grpSp>
        <p:nvGrpSpPr>
          <p:cNvPr id="4" name="Группа 11"/>
          <p:cNvGrpSpPr/>
          <p:nvPr/>
        </p:nvGrpSpPr>
        <p:grpSpPr>
          <a:xfrm>
            <a:off x="500034" y="357166"/>
            <a:ext cx="8352720" cy="857256"/>
            <a:chOff x="467544" y="332656"/>
            <a:chExt cx="8352720" cy="1080120"/>
          </a:xfrm>
        </p:grpSpPr>
        <p:sp>
          <p:nvSpPr>
            <p:cNvPr id="13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Задания ОГЭ</a:t>
              </a:r>
            </a:p>
          </p:txBody>
        </p:sp>
      </p:grp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659176"/>
            <a:ext cx="3240360" cy="22384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1196008"/>
            <a:ext cx="14401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pSp>
        <p:nvGrpSpPr>
          <p:cNvPr id="2" name="Группа 12"/>
          <p:cNvGrpSpPr/>
          <p:nvPr/>
        </p:nvGrpSpPr>
        <p:grpSpPr>
          <a:xfrm>
            <a:off x="428596" y="285728"/>
            <a:ext cx="8352720" cy="1080120"/>
            <a:chOff x="467544" y="332656"/>
            <a:chExt cx="8352720" cy="1080120"/>
          </a:xfrm>
        </p:grpSpPr>
        <p:sp>
          <p:nvSpPr>
            <p:cNvPr id="14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Особенности ОГЭ - 2020</a:t>
              </a:r>
              <a:endParaRPr lang="ru-RU" sz="3200" b="1" dirty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КИМ определяется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основе Федерального государственного образовательного стандарта основного общего образования (приказ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России от 17.12.2010 № 1897) и документа «О внесении изменений в федеральный государственный образовательный стандарт основного общего образования» (приказ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России от 31.12.2015) с учётом Примерной основной образовательной программы основного общего образования (одобрена решением Федерального учебно-методического объединения по общему образованию (протокол от 08.04.2015 № 1/15)).</a:t>
            </a:r>
          </a:p>
          <a:p>
            <a:pPr algn="just"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КИМ обеспечена преемственность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проверяемого содержания с Федеральным компонентом государственного стандарта основного общего образования (приказ Минобразования России от 05.03.2004          № 1089 «Об утверждении Федерального компонента государственных образовательных стандартов начального общего, основного общего и среднего (полного) общего образования»).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7654" name="Picture 6" descr="http://www.pvsm.ru/images/ekspluataciya-konceptualnyh-nedostatkov-besprovodnyh-sete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3857628"/>
            <a:ext cx="2071702" cy="2071702"/>
          </a:xfrm>
          <a:prstGeom prst="rect">
            <a:avLst/>
          </a:prstGeom>
          <a:noFill/>
        </p:spPr>
      </p:pic>
      <p:pic>
        <p:nvPicPr>
          <p:cNvPr id="27650" name="Picture 2" descr="http://vzglyad.az/photos/no-flas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8822" y="1104911"/>
            <a:ext cx="2406648" cy="246696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6572296" cy="500066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соответствии с законодательством Российской Федерации, сведения, содержащиеся в КИМ, относятся к информации ограниченного доступа.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означает, что лица, сдающие ОГЭ и привлекаемые к его проведению, несут ответственность за разглашение содержащихся в КИМ сведений. </a:t>
            </a:r>
          </a:p>
          <a:p>
            <a:pPr algn="just">
              <a:buFont typeface="Wingdings" pitchFamily="2" charset="2"/>
              <a:buChar char="ü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Иными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словами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льзя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фотографи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и, тем более,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выкладыва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сеть Интернет свой КИМ.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это участника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удалят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экзамена, а его результат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аннулируют.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11"/>
          <p:cNvGrpSpPr/>
          <p:nvPr/>
        </p:nvGrpSpPr>
        <p:grpSpPr>
          <a:xfrm>
            <a:off x="500034" y="357166"/>
            <a:ext cx="8352720" cy="857256"/>
            <a:chOff x="467544" y="332656"/>
            <a:chExt cx="8352720" cy="1080120"/>
          </a:xfrm>
        </p:grpSpPr>
        <p:sp>
          <p:nvSpPr>
            <p:cNvPr id="13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ВНИМАНИЕ!!!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65538" name="Picture 2" descr="http://uzluga.ru/potre/%D0%A0%D0%B5%D0%B7%D1%83%D0%BB%D1%8C%D1%82%D0%B0%D1%82%D1%8B+%D0%B3%D0%B8%D0%B0-9e/2093_html_m5ec2dcae.jpg"/>
          <p:cNvPicPr>
            <a:picLocks noChangeAspect="1" noChangeArrowheads="1"/>
          </p:cNvPicPr>
          <p:nvPr/>
        </p:nvPicPr>
        <p:blipFill>
          <a:blip r:embed="rId3" cstate="print"/>
          <a:srcRect l="14645" t="19802" r="12955"/>
          <a:stretch>
            <a:fillRect/>
          </a:stretch>
        </p:blipFill>
        <p:spPr bwMode="auto">
          <a:xfrm>
            <a:off x="4929190" y="3433067"/>
            <a:ext cx="4035836" cy="292489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ППЭ ОГЭ Старооскольского городского округа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«СОШ № 6»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МБОУ «СОШ № 11»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МБОУ «ЦО «Перспектива»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МБОУ «СОШ №14» имени А.М.Мамонова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МБОУ «СОШ №17»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МБОУ «СОШ № 21»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МБОУ «ЦО - СШ №22»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МАОУ «СОШ №27 с УИОП»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МБОУ «СОШ № 30»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МАОУ «СПШ № 33»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МБОУ «СОШ №34»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МАОУ «СОШ № 40» 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8"/>
          <p:cNvGrpSpPr/>
          <p:nvPr/>
        </p:nvGrpSpPr>
        <p:grpSpPr>
          <a:xfrm>
            <a:off x="500034" y="357166"/>
            <a:ext cx="8352720" cy="857256"/>
            <a:chOff x="467544" y="332656"/>
            <a:chExt cx="8352720" cy="1080120"/>
          </a:xfrm>
        </p:grpSpPr>
        <p:sp>
          <p:nvSpPr>
            <p:cNvPr id="10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Пункт проведения экзаменов (ППЭ)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4" name="Picture 2" descr="http://buranka.ucoz.ru/1Elena/oo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85100" y="5857892"/>
            <a:ext cx="958899" cy="7143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900608" y="1196752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2770" name="Picture 2" descr="http://ya2016.com/wp-content/uploads/2016/01/podacha-zayavleniya-na-sdachu-ege-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500306"/>
            <a:ext cx="4000528" cy="2618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7858180" cy="5715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нужно взять с собой в ППЭ: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28660" y="1857364"/>
            <a:ext cx="5072098" cy="4525963"/>
          </a:xfrm>
        </p:spPr>
        <p:txBody>
          <a:bodyPr>
            <a:normAutofit lnSpcReduction="10000"/>
          </a:bodyPr>
          <a:lstStyle/>
          <a:p>
            <a:pPr lvl="2">
              <a:buFont typeface="Wingdings" pitchFamily="2" charset="2"/>
              <a:buChar char="ü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документ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удостоверяющий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личность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гелевую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или капиллярную ручку с чернилами черного цвета;</a:t>
            </a:r>
          </a:p>
          <a:p>
            <a:pPr lvl="2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специальные технические средства (для участников ОГЭ с ОВЗ, детей-инвалидов, инвалидов);</a:t>
            </a:r>
          </a:p>
          <a:p>
            <a:pPr lvl="2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воду, лекарства и питание (при необходимости).</a:t>
            </a:r>
          </a:p>
          <a:p>
            <a:pPr lvl="2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остальные личные вещи необходимо оставить в специально выделенном для их хранения помещении, расположенном до входа в ППЭ.</a:t>
            </a:r>
            <a:endParaRPr lang="ru-RU" sz="20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grpSp>
        <p:nvGrpSpPr>
          <p:cNvPr id="5" name="Группа 10"/>
          <p:cNvGrpSpPr/>
          <p:nvPr/>
        </p:nvGrpSpPr>
        <p:grpSpPr>
          <a:xfrm>
            <a:off x="428596" y="357166"/>
            <a:ext cx="8352720" cy="857256"/>
            <a:chOff x="467544" y="332656"/>
            <a:chExt cx="8352720" cy="1080120"/>
          </a:xfrm>
        </p:grpSpPr>
        <p:sp>
          <p:nvSpPr>
            <p:cNvPr id="12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Пункт проведения экзаменов (ППЭ)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4" name="Picture 2" descr="http://buranka.ucoz.ru/1Elena/oo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5827197"/>
            <a:ext cx="1000100" cy="745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8"/>
          <p:cNvGrpSpPr/>
          <p:nvPr/>
        </p:nvGrpSpPr>
        <p:grpSpPr>
          <a:xfrm>
            <a:off x="539552" y="188640"/>
            <a:ext cx="8352720" cy="857256"/>
            <a:chOff x="467544" y="332656"/>
            <a:chExt cx="8352720" cy="1080120"/>
          </a:xfrm>
        </p:grpSpPr>
        <p:sp>
          <p:nvSpPr>
            <p:cNvPr id="10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24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В аудитории пункта проведения экзаменов </a:t>
              </a:r>
              <a:r>
                <a:rPr lang="ru-RU" sz="2400" b="1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участникам ОГЭ  </a:t>
              </a:r>
              <a:r>
                <a:rPr lang="ru-RU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ЗАПРЕЩЕНО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Группа 11"/>
          <p:cNvGrpSpPr/>
          <p:nvPr/>
        </p:nvGrpSpPr>
        <p:grpSpPr>
          <a:xfrm>
            <a:off x="108106" y="1357298"/>
            <a:ext cx="8964488" cy="5312062"/>
            <a:chOff x="179512" y="1556792"/>
            <a:chExt cx="8964488" cy="5040560"/>
          </a:xfrm>
        </p:grpSpPr>
        <p:pic>
          <p:nvPicPr>
            <p:cNvPr id="13" name="Picture 2" descr="https://juristoff.com/images/all/014/007/009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38029" y="5229200"/>
              <a:ext cx="1605971" cy="1368152"/>
            </a:xfrm>
            <a:prstGeom prst="rect">
              <a:avLst/>
            </a:prstGeom>
            <a:noFill/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1628800"/>
              <a:ext cx="4787678" cy="3024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20431" y="1556792"/>
              <a:ext cx="4623569" cy="3600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4932" y="5157192"/>
              <a:ext cx="6298918" cy="1368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3314" name="Picture 2" descr="http://900igr.net/up/datas/204489/032.jpg"/>
          <p:cNvPicPr>
            <a:picLocks noChangeAspect="1" noChangeArrowheads="1"/>
          </p:cNvPicPr>
          <p:nvPr/>
        </p:nvPicPr>
        <p:blipFill>
          <a:blip r:embed="rId3" cstate="print"/>
          <a:srcRect l="3937" t="17323" r="5118" b="5249"/>
          <a:stretch>
            <a:fillRect/>
          </a:stretch>
        </p:blipFill>
        <p:spPr bwMode="auto">
          <a:xfrm>
            <a:off x="5563845" y="2357430"/>
            <a:ext cx="3580155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4" name="Picture 4" descr="http://alcogolizm.com/wp-content/uploads/2016/07/Kak-najti-obschij-yazyk-Vzaimootnosheniya-s-vrachom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52" y="4357694"/>
            <a:ext cx="3286148" cy="2191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5329246" cy="5357850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30 минут и за 5 минут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 окончания выполнения экзаменационной работы организаторы должны сообщить участникам о скором завершении экзамена и напомнить о необходимости перенести ответы из черновиков в бланки ГИА-9.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выполнение работы завершено раньше отведенного времени, можно сдать ее организаторам, не дожидаясь окончания экзамена.</a:t>
            </a:r>
          </a:p>
          <a:p>
            <a:pPr algn="just">
              <a:buFont typeface="Wingdings" pitchFamily="2" charset="2"/>
              <a:buChar char="ü"/>
              <a:tabLst>
                <a:tab pos="4937125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участник ОГЭ по объективным причинам (например, по состоянию здоровья) не может завершить выполнение экзаменационной работы, ему можно досрочно уйти с экзамена. </a:t>
            </a:r>
          </a:p>
          <a:p>
            <a:pPr>
              <a:tabLst>
                <a:tab pos="4937125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937125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3316" name="AutoShape 4" descr="https://vogazeta.ru/uploads/full_size_1525417962-f084a142024671bfdcfba64e47d271a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vogazeta.ru/uploads/full_size_1525417962-f084a142024671bfdcfba64e47d271a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9" name="Picture 7" descr="C:\Documents and Settings\KozlovaDN\Рабочий стол\ленка\full_size_1525417962-f084a142024671bfdcfba64e47d271a8.jpg"/>
          <p:cNvPicPr>
            <a:picLocks noChangeAspect="1" noChangeArrowheads="1"/>
          </p:cNvPicPr>
          <p:nvPr/>
        </p:nvPicPr>
        <p:blipFill>
          <a:blip r:embed="rId5" cstate="print"/>
          <a:srcRect l="8693" r="8315"/>
          <a:stretch>
            <a:fillRect/>
          </a:stretch>
        </p:blipFill>
        <p:spPr bwMode="auto">
          <a:xfrm>
            <a:off x="6000760" y="1071564"/>
            <a:ext cx="2525197" cy="164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" name="Группа 14"/>
          <p:cNvGrpSpPr/>
          <p:nvPr/>
        </p:nvGrpSpPr>
        <p:grpSpPr>
          <a:xfrm>
            <a:off x="357158" y="357166"/>
            <a:ext cx="8424158" cy="714380"/>
            <a:chOff x="467544" y="332656"/>
            <a:chExt cx="8352720" cy="1080120"/>
          </a:xfrm>
        </p:grpSpPr>
        <p:sp>
          <p:nvSpPr>
            <p:cNvPr id="16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Окончание экзамена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1142984"/>
            <a:ext cx="8658196" cy="192882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Обработка и проверка экзаменационных работ занимает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более 10 календарных дней.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Полученные результаты в первичных баллах (сумма баллов за правильно выполненные задания экзаменационной работы) переводятся в пятибалльную систему оценивания.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grpSp>
        <p:nvGrpSpPr>
          <p:cNvPr id="4" name="Группа 10"/>
          <p:cNvGrpSpPr/>
          <p:nvPr/>
        </p:nvGrpSpPr>
        <p:grpSpPr>
          <a:xfrm>
            <a:off x="357158" y="357166"/>
            <a:ext cx="8424158" cy="714380"/>
            <a:chOff x="467544" y="332656"/>
            <a:chExt cx="8352720" cy="1080120"/>
          </a:xfrm>
        </p:grpSpPr>
        <p:sp>
          <p:nvSpPr>
            <p:cNvPr id="12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Проверка работ и результаты ГИА-9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2290" name="Picture 2" descr="https://znaj.ua/images/2017/05/22/photo-2017-05-29-10-48-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857496"/>
            <a:ext cx="2403679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6" name="Содержимое 6"/>
          <p:cNvGraphicFramePr>
            <a:graphicFrameLocks/>
          </p:cNvGraphicFramePr>
          <p:nvPr/>
        </p:nvGraphicFramePr>
        <p:xfrm>
          <a:off x="500034" y="2714620"/>
          <a:ext cx="5857916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2298" name="Picture 10" descr="https://www.hibiny.com/images/news/2016/103134/94256e6f47a5a7fdbfd551535c595e8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8" y="4729214"/>
            <a:ext cx="2641543" cy="1485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9154" name="Picture 2" descr="http://davydov.in/wp-content/uploads/2017/01/16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142984"/>
            <a:ext cx="1235513" cy="92869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28934"/>
            <a:ext cx="2571768" cy="107613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резервные дни основного периода (июнь)</a:t>
            </a:r>
          </a:p>
        </p:txBody>
      </p:sp>
      <p:grpSp>
        <p:nvGrpSpPr>
          <p:cNvPr id="4" name="Группа 10"/>
          <p:cNvGrpSpPr/>
          <p:nvPr/>
        </p:nvGrpSpPr>
        <p:grpSpPr>
          <a:xfrm>
            <a:off x="357158" y="357166"/>
            <a:ext cx="8424158" cy="714380"/>
            <a:chOff x="467544" y="332656"/>
            <a:chExt cx="8352720" cy="1080120"/>
          </a:xfrm>
        </p:grpSpPr>
        <p:sp>
          <p:nvSpPr>
            <p:cNvPr id="12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Проверка работ и результаты ГИА-9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000232" y="1214422"/>
            <a:ext cx="49996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Неудовлетворительный результат 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1000100" y="1643050"/>
            <a:ext cx="1785950" cy="114300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3572662" y="2356636"/>
            <a:ext cx="1285884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000760" y="1714488"/>
            <a:ext cx="1214446" cy="100013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одержимое 2"/>
          <p:cNvSpPr txBox="1">
            <a:spLocks/>
          </p:cNvSpPr>
          <p:nvPr/>
        </p:nvSpPr>
        <p:spPr>
          <a:xfrm>
            <a:off x="2714612" y="2928934"/>
            <a:ext cx="2928958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дополнительные сроки в сентябре</a:t>
            </a: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5429256" y="3000372"/>
            <a:ext cx="3571868" cy="42148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справка об обучении по образцу, самостоятельно устанавливаемому школой, или на основании п.20 Порядка организации и осуществления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образователь-ной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деятельности по основным образовательным программам начального общего, основного общего и среднего общего образования (приказ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30.08.2013г. №1015)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785926"/>
            <a:ext cx="585791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ГОСУДАРСТВЕННАЯ ИТОГОВАЯ АТТЕСТАЦИЯ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ежегодное мероприятие по государственному контролю освоения выпускниками основных общеобразовательных программ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основного общего образования (ГИА-9)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соответствии с требованиями федеральных государственных образовательных стандартов основного общего образования»</a:t>
            </a:r>
          </a:p>
          <a:p>
            <a:endParaRPr lang="ru-RU" dirty="0"/>
          </a:p>
        </p:txBody>
      </p:sp>
      <p:pic>
        <p:nvPicPr>
          <p:cNvPr id="9" name="Picture 6" descr="C:\Users\Чайка\Desktop\ege-ugadayka-razlagaet-molodyozh.jpg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643050"/>
            <a:ext cx="3214710" cy="2137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C:\Users\Чайка\Desktop\верх 2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42844" y="4000504"/>
            <a:ext cx="3171390" cy="2378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4" name="Группа 13"/>
          <p:cNvGrpSpPr/>
          <p:nvPr/>
        </p:nvGrpSpPr>
        <p:grpSpPr>
          <a:xfrm>
            <a:off x="467544" y="332656"/>
            <a:ext cx="8352720" cy="1080120"/>
            <a:chOff x="467544" y="332656"/>
            <a:chExt cx="8352720" cy="1080120"/>
          </a:xfrm>
        </p:grpSpPr>
        <p:sp>
          <p:nvSpPr>
            <p:cNvPr id="11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«ОГЭ- 2020» </a:t>
              </a:r>
              <a:r>
                <a:rPr lang="ru-RU" sz="3200" b="1" dirty="0" smtClean="0">
                  <a:solidFill>
                    <a:srgbClr val="2A2A7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3200" b="1" dirty="0" smtClean="0">
                  <a:solidFill>
                    <a:srgbClr val="2A2A7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24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муниципальное родительское собрание</a:t>
              </a:r>
              <a:endPara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Fill>
                  <a:solidFill>
                    <a:srgbClr val="FFFFFF"/>
                  </a:solidFill>
                </a:u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3" name="Picture 2" descr="https://png.pngtree.com/element_origin_min_pic/17/03/05/c2092bcb9e2294a03a2d7814e195f52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63880" y="5072074"/>
            <a:ext cx="1080120" cy="1440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8136" name="Picture 8" descr="http://www.sorochinsk56.ru/assets/images/banners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357718"/>
            <a:ext cx="2857488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7000924" cy="50006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ГИА-9 могут подать апелляцию:</a:t>
            </a: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нарушении установленного порядка проведения ГИА-9 по учебному предмету;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несогласии с выставленными баллами.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принимаются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апелляции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вопросам содержания и структуры КИМ по учебным предметам;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вопросам, связанным с нарушением самим участником порядка проведения ГИА-9;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вопросам, связанным с неправильным оформлением экзаменационной работы;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вопросам, связанным с оцениванием результатов выполнения заданий с кратким ответом.</a:t>
            </a:r>
            <a:r>
              <a:rPr lang="ru-RU" dirty="0" smtClean="0"/>
              <a:t> </a:t>
            </a:r>
          </a:p>
        </p:txBody>
      </p:sp>
      <p:sp>
        <p:nvSpPr>
          <p:cNvPr id="48132" name="AutoShape 4" descr="https://mpbc.ru/komis1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34" name="AutoShape 6" descr="https://1pronasledstvo.ru/wp-content/uploads/2017/05/usia-pensiu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Группа 12"/>
          <p:cNvGrpSpPr/>
          <p:nvPr/>
        </p:nvGrpSpPr>
        <p:grpSpPr>
          <a:xfrm>
            <a:off x="357158" y="357166"/>
            <a:ext cx="8424158" cy="714380"/>
            <a:chOff x="467544" y="332656"/>
            <a:chExt cx="8352720" cy="1080120"/>
          </a:xfrm>
        </p:grpSpPr>
        <p:sp>
          <p:nvSpPr>
            <p:cNvPr id="14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Апелляции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7108" name="Picture 4" descr="http://press-unity.com/sites/default/files/field/image/con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643446"/>
            <a:ext cx="2928926" cy="1949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По желанию участника ГИА-9 его апелляция может быть рассмотрена без его присутствия.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Конфликтная комиссия рассматривает апелляцию о несогласии с выставленными баллами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более 4 рабочих дней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момента ее подачи участником ГИА-9.</a:t>
            </a:r>
          </a:p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		Результаты рассмотрения апелляции:</a:t>
            </a:r>
          </a:p>
          <a:p>
            <a:pPr marL="365760" indent="-256032" fontAlgn="auto">
              <a:spcAft>
                <a:spcPts val="0"/>
              </a:spcAft>
              <a:buFontTx/>
              <a:buChar char="-"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отклонение апелляции и сохранение выставленных баллов</a:t>
            </a:r>
          </a:p>
          <a:p>
            <a:pPr marL="365760" indent="-256032" fontAlgn="auto">
              <a:spcAft>
                <a:spcPts val="0"/>
              </a:spcAft>
              <a:buFontTx/>
              <a:buChar char="-"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удовлетворение апелляции и выставление других баллов</a:t>
            </a:r>
          </a:p>
          <a:p>
            <a:pPr marL="365760" indent="-256032" algn="ctr" fontAlgn="auto">
              <a:spcAft>
                <a:spcPts val="0"/>
              </a:spcAft>
              <a:buNone/>
              <a:defRPr/>
            </a:pPr>
            <a: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ВАЖНО!!!</a:t>
            </a:r>
          </a:p>
          <a:p>
            <a:pPr marL="1162050" indent="-255588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Количество баллов может быть уменьшено</a:t>
            </a:r>
          </a:p>
          <a:p>
            <a:pPr marL="1162050" indent="-255588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Экзаменационная работа перепроверяется полностью</a:t>
            </a:r>
          </a:p>
          <a:p>
            <a:pPr marL="1162050" indent="-255588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Черновики не рассматриваются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6" name="AutoShape 2" descr="https://stavradm.ru/images/icagenda/frontend/images/zasedani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Группа 12"/>
          <p:cNvGrpSpPr/>
          <p:nvPr/>
        </p:nvGrpSpPr>
        <p:grpSpPr>
          <a:xfrm>
            <a:off x="357158" y="357166"/>
            <a:ext cx="8424158" cy="714380"/>
            <a:chOff x="467544" y="332656"/>
            <a:chExt cx="8352720" cy="1080120"/>
          </a:xfrm>
        </p:grpSpPr>
        <p:sp>
          <p:nvSpPr>
            <p:cNvPr id="14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Апелляции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3414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58188" y="6643688"/>
            <a:ext cx="785812" cy="214312"/>
          </a:xfrm>
          <a:solidFill>
            <a:schemeClr val="bg1"/>
          </a:solidFill>
        </p:spPr>
        <p:txBody>
          <a:bodyPr/>
          <a:lstStyle/>
          <a:p>
            <a:fld id="{C3F97B03-3C84-4257-9C50-4B7179611C94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134147" name="Rectangle 1"/>
          <p:cNvSpPr>
            <a:spLocks noChangeArrowheads="1"/>
          </p:cNvSpPr>
          <p:nvPr/>
        </p:nvSpPr>
        <p:spPr bwMode="auto">
          <a:xfrm>
            <a:off x="428596" y="1571612"/>
            <a:ext cx="8429684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0850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Официальный сайт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России</a:t>
            </a:r>
            <a:endParaRPr lang="ru-RU" sz="2000" dirty="0" smtClean="0">
              <a:latin typeface="Times New Roman" pitchFamily="18" charset="0"/>
            </a:endParaRPr>
          </a:p>
          <a:p>
            <a:pPr indent="450850" algn="ctr" eaLnBrk="0"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https://edu.gov.ru/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ctr" eaLnBrk="0" hangingPunct="0"/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Официальный сайт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Рособрнадзора</a:t>
            </a:r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  <a:hlinkClick r:id="rId4"/>
              </a:rPr>
              <a:t>http://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5"/>
              </a:rPr>
              <a:t>www.obrnadzor.gov.ru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ctr" eaLnBrk="0" hangingPunct="0"/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Официальный информационный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портал  ГИА </a:t>
            </a:r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6"/>
              </a:rPr>
              <a:t>http://gia.edu.ru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ctr" eaLnBrk="0" hangingPunct="0"/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Официальный сайт ФГБНУ «ФИПИ» </a:t>
            </a:r>
          </a:p>
          <a:p>
            <a:pPr indent="450850" algn="ctr" eaLnBrk="0" hangingPunct="0"/>
            <a:r>
              <a:rPr lang="en-US" sz="2000" u="sng" dirty="0">
                <a:latin typeface="Times New Roman" pitchFamily="18" charset="0"/>
                <a:cs typeface="Times New Roman" pitchFamily="18" charset="0"/>
                <a:hlinkClick r:id="rId6"/>
              </a:rPr>
              <a:t>http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  <a:hlinkClick r:id="rId6"/>
              </a:rPr>
              <a:t>www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2000" u="sng" dirty="0" err="1">
                <a:latin typeface="Times New Roman" pitchFamily="18" charset="0"/>
                <a:cs typeface="Times New Roman" pitchFamily="18" charset="0"/>
                <a:hlinkClick r:id="rId6"/>
              </a:rPr>
              <a:t>fipi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2000" u="sng" dirty="0" err="1">
                <a:latin typeface="Times New Roman" pitchFamily="18" charset="0"/>
                <a:cs typeface="Times New Roman" pitchFamily="18" charset="0"/>
                <a:hlinkClick r:id="rId6"/>
              </a:rPr>
              <a:t>ru</a:t>
            </a:r>
            <a:endParaRPr lang="ru-RU" sz="2000" u="sng" dirty="0">
              <a:latin typeface="Times New Roman" pitchFamily="18" charset="0"/>
              <a:cs typeface="Times New Roman" pitchFamily="18" charset="0"/>
              <a:hlinkClick r:id="rId6"/>
            </a:endParaRPr>
          </a:p>
          <a:p>
            <a:pPr indent="450850" algn="ctr" eaLnBrk="0" hangingPunct="0"/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Сайт управления образования администрации </a:t>
            </a: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Старооскольского городского округа 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0850" algn="ctr" eaLnBrk="0" hangingPunct="0"/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6"/>
              </a:rPr>
              <a:t>http://www.oskoluno.ru/</a:t>
            </a:r>
          </a:p>
        </p:txBody>
      </p:sp>
      <p:pic>
        <p:nvPicPr>
          <p:cNvPr id="134149" name="Picture 3" descr="http://www.oskoluno.ru/images/banners/obrnadzo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780" y="2571744"/>
            <a:ext cx="148113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1" name="Picture 8" descr="C:\Documents and Settings\ChernikovaNV\Рабочий стол\К собранию\Безымянный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3716" y="4071942"/>
            <a:ext cx="877888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2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3457578"/>
            <a:ext cx="1441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3" name="Picture 10" descr="&amp;Ucy;&amp;pcy;&amp;rcy;&amp;acy;&amp;vcy;&amp;lcy;&amp;iecy;&amp;ncy;&amp;icy;&amp;iecy; &amp;ocy;&amp;bcy;&amp;rcy;&amp;acy;&amp;zcy;&amp;ocy;&amp;vcy;&amp;acy;&amp;ncy;&amp;icy;&amp;yacy; &amp;Scy;&amp;tcy;&amp;acy;&amp;rcy;&amp;ocy;&amp;ocy;&amp;scy;&amp;kcy;&amp;ocy;&amp;lcy;&amp;softcy;&amp;scy;&amp;kcy;&amp;ocy;&amp;gcy;&amp;ocy; &amp;gcy;&amp;ocy;&amp;rcy;&amp;ocy;&amp;dcy;&amp;scy;&amp;kcy;&amp;ocy;&amp;gcy;&amp;ocy; &amp;ocy;&amp;kcy;&amp;rcy;&amp;ucy;&amp;gcy;&amp;acy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2882" y="5357826"/>
            <a:ext cx="17287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http://rating-r.ru/files/images/Minobrnauki_Gerb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158" y="1500174"/>
            <a:ext cx="1479580" cy="934712"/>
          </a:xfrm>
          <a:prstGeom prst="rect">
            <a:avLst/>
          </a:prstGeom>
          <a:noFill/>
        </p:spPr>
      </p:pic>
      <p:grpSp>
        <p:nvGrpSpPr>
          <p:cNvPr id="17" name="Группа 16"/>
          <p:cNvGrpSpPr/>
          <p:nvPr/>
        </p:nvGrpSpPr>
        <p:grpSpPr>
          <a:xfrm>
            <a:off x="285720" y="285728"/>
            <a:ext cx="8352720" cy="1080120"/>
            <a:chOff x="467544" y="332656"/>
            <a:chExt cx="8352720" cy="1080120"/>
          </a:xfrm>
        </p:grpSpPr>
        <p:sp>
          <p:nvSpPr>
            <p:cNvPr id="18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40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«ОГЭ - 2020» </a:t>
              </a:r>
              <a:r>
                <a:rPr lang="ru-RU" sz="4000" b="1" dirty="0" smtClean="0">
                  <a:solidFill>
                    <a:srgbClr val="2A2A7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4000" b="1" dirty="0" smtClean="0">
                  <a:solidFill>
                    <a:srgbClr val="2A2A7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24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муниципальное родительское собрание</a:t>
              </a:r>
              <a:endPara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Fill>
                  <a:solidFill>
                    <a:srgbClr val="FFFFFF"/>
                  </a:solidFill>
                </a:u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01008"/>
            <a:ext cx="9144000" cy="214314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2A2A7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2A2A7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rPr>
              <a:t>муниципальное родительское собрание</a:t>
            </a:r>
            <a:endParaRPr lang="ru-RU" sz="3200" b="1" dirty="0">
              <a:solidFill>
                <a:srgbClr val="2A2A7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admin\Desktop\МБУ (5)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2088" y="116632"/>
            <a:ext cx="2871912" cy="124066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4365105"/>
            <a:ext cx="9144000" cy="72007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2A2A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580" name="Picture 4" descr="https://im0-tub-ru.yandex.net/i?id=a43060ac59ee46c4d7e26174fd9197a2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484784"/>
            <a:ext cx="4572000" cy="24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214282" y="332656"/>
            <a:ext cx="8929718" cy="2239088"/>
            <a:chOff x="467544" y="332656"/>
            <a:chExt cx="8352720" cy="1080120"/>
          </a:xfrm>
        </p:grpSpPr>
        <p:sp>
          <p:nvSpPr>
            <p:cNvPr id="10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endPara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Fill>
                  <a:solidFill>
                    <a:srgbClr val="FFFFFF"/>
                  </a:solidFill>
                </a:u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285720" y="642918"/>
            <a:ext cx="86439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Федеральный закон «Об образовании в Российской Федерации»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29.12.2012г. №273-ФЗ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Порядок проведения государственной итоговой аттестации утверждён приказом Министерства просвещения Российской Федерации  и Федеральной службой  по надзору в сфере образования и науки от 07.11.2018 №189/1513</a:t>
            </a:r>
          </a:p>
        </p:txBody>
      </p:sp>
      <p:pic>
        <p:nvPicPr>
          <p:cNvPr id="1026" name="Picture 2" descr="http://matvsos.edusite.ru/images/attestat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6307">
            <a:off x="7190582" y="432991"/>
            <a:ext cx="1833381" cy="1323664"/>
          </a:xfrm>
          <a:prstGeom prst="rect">
            <a:avLst/>
          </a:prstGeom>
          <a:noFill/>
        </p:spPr>
      </p:pic>
      <p:graphicFrame>
        <p:nvGraphicFramePr>
          <p:cNvPr id="16" name="Схема 15"/>
          <p:cNvGraphicFramePr/>
          <p:nvPr/>
        </p:nvGraphicFramePr>
        <p:xfrm>
          <a:off x="0" y="2500306"/>
          <a:ext cx="9358346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7" name="Picture 2" descr="http://buranka.ucoz.ru/1Elena/oo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86776" y="5908612"/>
            <a:ext cx="890818" cy="663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8" name="Picture 2" descr="http://buranka.ucoz.ru/1Elena/o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3182" y="5929330"/>
            <a:ext cx="890818" cy="663660"/>
          </a:xfrm>
          <a:prstGeom prst="rect">
            <a:avLst/>
          </a:prstGeom>
          <a:noFill/>
        </p:spPr>
      </p:pic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786170946"/>
              </p:ext>
            </p:extLst>
          </p:nvPr>
        </p:nvGraphicFramePr>
        <p:xfrm>
          <a:off x="285720" y="1214422"/>
          <a:ext cx="8643998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92124406"/>
              </p:ext>
            </p:extLst>
          </p:nvPr>
        </p:nvGraphicFramePr>
        <p:xfrm>
          <a:off x="214282" y="3143248"/>
          <a:ext cx="8929718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7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92124406"/>
              </p:ext>
            </p:extLst>
          </p:nvPr>
        </p:nvGraphicFramePr>
        <p:xfrm>
          <a:off x="0" y="4857760"/>
          <a:ext cx="8215370" cy="1785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pSp>
        <p:nvGrpSpPr>
          <p:cNvPr id="3" name="Группа 13"/>
          <p:cNvGrpSpPr/>
          <p:nvPr/>
        </p:nvGrpSpPr>
        <p:grpSpPr>
          <a:xfrm>
            <a:off x="428596" y="285728"/>
            <a:ext cx="8429684" cy="857256"/>
            <a:chOff x="467544" y="332656"/>
            <a:chExt cx="8352720" cy="1080120"/>
          </a:xfrm>
        </p:grpSpPr>
        <p:sp>
          <p:nvSpPr>
            <p:cNvPr id="15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Организация ОГЭ</a:t>
              </a:r>
              <a:endParaRPr lang="ru-RU" sz="3200" b="1" dirty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pSp>
        <p:nvGrpSpPr>
          <p:cNvPr id="3" name="Группа 10"/>
          <p:cNvGrpSpPr/>
          <p:nvPr/>
        </p:nvGrpSpPr>
        <p:grpSpPr>
          <a:xfrm>
            <a:off x="500034" y="357166"/>
            <a:ext cx="8352720" cy="785818"/>
            <a:chOff x="467544" y="332656"/>
            <a:chExt cx="8352720" cy="1080120"/>
          </a:xfrm>
        </p:grpSpPr>
        <p:sp>
          <p:nvSpPr>
            <p:cNvPr id="12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Участники ГИА-9</a:t>
              </a:r>
              <a:endParaRPr lang="ru-RU" sz="3200" b="1" dirty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4286248" y="1357298"/>
            <a:ext cx="464345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Для участия в ГИА-9 выпускник должен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 1 марта (включительно)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написать в своей школе заявление, в котором указываются выбранные для сдачи учебные предметы и форма итоговой аттестации – ОГЭ или ГВЭ (для лиц с ОВЗ).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2020 году 2517 выпускников 9-х классов из 49 общеобразовательных организаций Старооскольского городского округа примут участие в ГИА-9.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4" descr="http://krug0-verty.ru/wp-content/uploads/2017/03/18800-fipi-2015-blank-zayavleniya-na-o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142984"/>
            <a:ext cx="3960199" cy="5372097"/>
          </a:xfrm>
          <a:prstGeom prst="rect">
            <a:avLst/>
          </a:prstGeom>
          <a:noFill/>
        </p:spPr>
      </p:pic>
      <p:pic>
        <p:nvPicPr>
          <p:cNvPr id="17" name="Picture 2" descr="http://buranka.ucoz.ru/1Elena/oo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5847914"/>
            <a:ext cx="1000100" cy="745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4" name="Группа 10"/>
          <p:cNvGrpSpPr/>
          <p:nvPr/>
        </p:nvGrpSpPr>
        <p:grpSpPr>
          <a:xfrm>
            <a:off x="323528" y="188640"/>
            <a:ext cx="8352720" cy="936104"/>
            <a:chOff x="467544" y="332656"/>
            <a:chExt cx="8352720" cy="1080120"/>
          </a:xfrm>
        </p:grpSpPr>
        <p:sp>
          <p:nvSpPr>
            <p:cNvPr id="12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Сроки проведения ГИА-9</a:t>
              </a:r>
            </a:p>
          </p:txBody>
        </p:sp>
      </p:grpSp>
      <p:sp>
        <p:nvSpPr>
          <p:cNvPr id="36866" name="AutoShape 2" descr="https://vogazeta.ru/uploads/full_size_1522049735-21f6f66bac7050a6ccbafa68090fa3e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s://vogazeta.ru/uploads/full_size_1522049735-21f6f66bac7050a6ccbafa68090fa3e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1124744"/>
            <a:ext cx="42131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Досрочный период проведении ГИА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21 апреля по 16 мая 2020 года</a:t>
            </a:r>
          </a:p>
          <a:p>
            <a:pPr>
              <a:buNone/>
            </a:pP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Основной период сдачи ГИА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22 мая по 30 июня 2020 года</a:t>
            </a:r>
          </a:p>
          <a:p>
            <a:pPr>
              <a:buNone/>
            </a:pP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Дополнительный период ГИА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04 по 18 сентября 2020 года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11960" y="1052736"/>
          <a:ext cx="4728864" cy="5888736"/>
        </p:xfrm>
        <a:graphic>
          <a:graphicData uri="http://schemas.openxmlformats.org/drawingml/2006/table">
            <a:tbl>
              <a:tblPr/>
              <a:tblGrid>
                <a:gridCol w="1359105"/>
                <a:gridCol w="3369759"/>
              </a:tblGrid>
              <a:tr h="2556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ОСНОВНОЙ ПЕРИОД ОГЭ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5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 мая (</a:t>
                      </a:r>
                      <a:r>
                        <a:rPr lang="ru-RU" sz="1600" b="1" i="1" dirty="0" err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пт</a:t>
                      </a:r>
                      <a:r>
                        <a:rPr lang="ru-RU" sz="1600" b="1" i="1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иностранные языки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5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 мая (сб)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иностранные языки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5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 мая (вт)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история, физика, биология, химия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86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 мая (пт)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обществознание, информатика и ИКТ, география, химия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5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 мая (сб)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обществознание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5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июня (вт)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86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июня (пт)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литература, физика, информатика и ИКТ, география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5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 июня (вт)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1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 июня (сб)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резерв: по всем учебным предметам (кроме русского языка и математики)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5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 июня (пн)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резерв: русский язык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1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 июня (вт)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резерв: по всем учебным предметам (кроме русского языка и математики)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5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 июня (ср)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резерв: математика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5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 июня (чт)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резерв: по всем учебным предметам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5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 июня (вт)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1F262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резерв: по всем учебным предметам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8434" name="Picture 2" descr="https://i.imgflip.com/1orzf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356992"/>
            <a:ext cx="3092351" cy="3092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44" y="1428736"/>
          <a:ext cx="9001156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Группа 12"/>
          <p:cNvGrpSpPr/>
          <p:nvPr/>
        </p:nvGrpSpPr>
        <p:grpSpPr>
          <a:xfrm>
            <a:off x="428596" y="285728"/>
            <a:ext cx="8352720" cy="1080120"/>
            <a:chOff x="467544" y="332656"/>
            <a:chExt cx="8352720" cy="1080120"/>
          </a:xfrm>
        </p:grpSpPr>
        <p:sp>
          <p:nvSpPr>
            <p:cNvPr id="14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Особенности ОГЭ</a:t>
              </a:r>
              <a:endParaRPr lang="ru-RU" sz="3200" b="1" dirty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133" y="260648"/>
            <a:ext cx="8893867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перфолента 3"/>
          <p:cNvSpPr/>
          <p:nvPr/>
        </p:nvSpPr>
        <p:spPr>
          <a:xfrm>
            <a:off x="251520" y="6237312"/>
            <a:ext cx="8496944" cy="432048"/>
          </a:xfrm>
          <a:prstGeom prst="flowChartPunchedTape">
            <a:avLst/>
          </a:prstGeom>
          <a:solidFill>
            <a:srgbClr val="2A92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 descr="https://avatars.mds.yandex.net/get-pdb/1867782/ac5fba71-d202-4054-953b-129b7b6be26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8640960" cy="59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0"/>
            <a:ext cx="511256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4189</TotalTime>
  <Words>1119</Words>
  <Application>Microsoft Office PowerPoint</Application>
  <PresentationFormat>Экран (4:3)</PresentationFormat>
  <Paragraphs>194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муниципальное родительское собрание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Что нужно взять с собой в ППЭ: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 муниципальное родительское собрание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системе оценки качества образования в Старооскольском городском округе:  опыт и результаты.</dc:title>
  <dc:creator>admin</dc:creator>
  <cp:lastModifiedBy>sysoevavs</cp:lastModifiedBy>
  <cp:revision>485</cp:revision>
  <dcterms:created xsi:type="dcterms:W3CDTF">2017-10-24T09:49:39Z</dcterms:created>
  <dcterms:modified xsi:type="dcterms:W3CDTF">2020-01-31T10:20:02Z</dcterms:modified>
</cp:coreProperties>
</file>